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4"/>
  </p:sldMasterIdLst>
  <p:notesMasterIdLst>
    <p:notesMasterId r:id="rId33"/>
  </p:notesMasterIdLst>
  <p:handoutMasterIdLst>
    <p:handoutMasterId r:id="rId34"/>
  </p:handoutMasterIdLst>
  <p:sldIdLst>
    <p:sldId id="289" r:id="rId5"/>
    <p:sldId id="471" r:id="rId6"/>
    <p:sldId id="489" r:id="rId7"/>
    <p:sldId id="472" r:id="rId8"/>
    <p:sldId id="474" r:id="rId9"/>
    <p:sldId id="473" r:id="rId10"/>
    <p:sldId id="477" r:id="rId11"/>
    <p:sldId id="475" r:id="rId12"/>
    <p:sldId id="479" r:id="rId13"/>
    <p:sldId id="476" r:id="rId14"/>
    <p:sldId id="478" r:id="rId15"/>
    <p:sldId id="490" r:id="rId16"/>
    <p:sldId id="491" r:id="rId17"/>
    <p:sldId id="492" r:id="rId18"/>
    <p:sldId id="495" r:id="rId19"/>
    <p:sldId id="480" r:id="rId20"/>
    <p:sldId id="481" r:id="rId21"/>
    <p:sldId id="482" r:id="rId22"/>
    <p:sldId id="483" r:id="rId23"/>
    <p:sldId id="484" r:id="rId24"/>
    <p:sldId id="485" r:id="rId25"/>
    <p:sldId id="486" r:id="rId26"/>
    <p:sldId id="493" r:id="rId27"/>
    <p:sldId id="494" r:id="rId28"/>
    <p:sldId id="487" r:id="rId29"/>
    <p:sldId id="488" r:id="rId30"/>
    <p:sldId id="452" r:id="rId31"/>
    <p:sldId id="318" r:id="rId32"/>
  </p:sldIdLst>
  <p:sldSz cx="12192000" cy="6858000"/>
  <p:notesSz cx="7315200" cy="9601200"/>
  <p:defaultTextStyle>
    <a:defPPr rtl="0">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13"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9"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C3BB"/>
    <a:srgbClr val="FFFFFF"/>
    <a:srgbClr val="CAE8E5"/>
    <a:srgbClr val="757575"/>
    <a:srgbClr val="525252"/>
    <a:srgbClr val="C6E7E4"/>
    <a:srgbClr val="A6A6A6"/>
    <a:srgbClr val="5F5F5F"/>
    <a:srgbClr val="1A3E3B"/>
    <a:srgbClr val="1E4642"/>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ijl, gemiddeld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3" autoAdjust="0"/>
    <p:restoredTop sz="78261" autoAdjust="0"/>
  </p:normalViewPr>
  <p:slideViewPr>
    <p:cSldViewPr snapToGrid="0">
      <p:cViewPr varScale="1">
        <p:scale>
          <a:sx n="63" d="100"/>
          <a:sy n="63" d="100"/>
        </p:scale>
        <p:origin x="1243" y="38"/>
      </p:cViewPr>
      <p:guideLst>
        <p:guide pos="3840"/>
        <p:guide orient="horz" pos="2160"/>
      </p:guideLst>
    </p:cSldViewPr>
  </p:slideViewPr>
  <p:notesTextViewPr>
    <p:cViewPr>
      <p:scale>
        <a:sx n="1" d="1"/>
        <a:sy n="1" d="1"/>
      </p:scale>
      <p:origin x="0" y="0"/>
    </p:cViewPr>
  </p:notesTextViewPr>
  <p:notesViewPr>
    <p:cSldViewPr snapToGrid="0">
      <p:cViewPr varScale="1">
        <p:scale>
          <a:sx n="88" d="100"/>
          <a:sy n="88" d="100"/>
        </p:scale>
        <p:origin x="2778"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B3D6640C-F6A0-4351-856B-14836F234E67}"/>
              </a:ext>
            </a:extLst>
          </p:cNvPr>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pPr rtl="0"/>
            <a:endParaRPr lang="nl-NL" dirty="0"/>
          </a:p>
        </p:txBody>
      </p:sp>
      <p:sp>
        <p:nvSpPr>
          <p:cNvPr id="3" name="Tijdelijke aanduiding voor datum 2">
            <a:extLst>
              <a:ext uri="{FF2B5EF4-FFF2-40B4-BE49-F238E27FC236}">
                <a16:creationId xmlns:a16="http://schemas.microsoft.com/office/drawing/2014/main" id="{FC280B7B-2795-4857-B84E-9C600536AE05}"/>
              </a:ext>
            </a:extLst>
          </p:cNvPr>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pPr rtl="0"/>
            <a:fld id="{8F7BEAE3-3DAC-48E6-8166-754F15ED2239}" type="datetime1">
              <a:rPr lang="nl-NL" smtClean="0"/>
              <a:t>28-2-2023</a:t>
            </a:fld>
            <a:endParaRPr lang="nl-NL" dirty="0"/>
          </a:p>
        </p:txBody>
      </p:sp>
      <p:sp>
        <p:nvSpPr>
          <p:cNvPr id="4" name="Tijdelijke aanduiding voor voettekst 3">
            <a:extLst>
              <a:ext uri="{FF2B5EF4-FFF2-40B4-BE49-F238E27FC236}">
                <a16:creationId xmlns:a16="http://schemas.microsoft.com/office/drawing/2014/main" id="{96C3ACD6-6E00-4BE1-A684-34A6BD202E3B}"/>
              </a:ext>
            </a:extLst>
          </p:cNvPr>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pPr rtl="0"/>
            <a:endParaRPr lang="nl-NL" dirty="0"/>
          </a:p>
        </p:txBody>
      </p:sp>
      <p:sp>
        <p:nvSpPr>
          <p:cNvPr id="5" name="Tijdelijke aanduiding voor dianummer 4">
            <a:extLst>
              <a:ext uri="{FF2B5EF4-FFF2-40B4-BE49-F238E27FC236}">
                <a16:creationId xmlns:a16="http://schemas.microsoft.com/office/drawing/2014/main" id="{BA7F20A5-CEF2-4B11-A0A4-0F4BC0BD647E}"/>
              </a:ext>
            </a:extLst>
          </p:cNvPr>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pPr rtl="0"/>
            <a:fld id="{FC822411-A9A9-4A09-A341-69C657AB42A1}" type="slidenum">
              <a:rPr lang="nl-NL" smtClean="0"/>
              <a:t>‹#›</a:t>
            </a:fld>
            <a:endParaRPr lang="nl-NL" dirty="0"/>
          </a:p>
        </p:txBody>
      </p:sp>
    </p:spTree>
    <p:extLst>
      <p:ext uri="{BB962C8B-B14F-4D97-AF65-F5344CB8AC3E}">
        <p14:creationId xmlns:p14="http://schemas.microsoft.com/office/powerpoint/2010/main" val="6558888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pPr rtl="0"/>
            <a:endParaRPr lang="nl-NL" dirty="0"/>
          </a:p>
        </p:txBody>
      </p:sp>
      <p:sp>
        <p:nvSpPr>
          <p:cNvPr id="3" name="Tijdelijke aanduiding voor datum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pPr rtl="0"/>
            <a:fld id="{9451E8FB-FB58-4A0D-9155-DFAB0B0F7576}" type="datetime1">
              <a:rPr lang="nl-NL" smtClean="0"/>
              <a:t>28-2-2023</a:t>
            </a:fld>
            <a:endParaRPr lang="nl-NL" dirty="0"/>
          </a:p>
        </p:txBody>
      </p:sp>
      <p:sp>
        <p:nvSpPr>
          <p:cNvPr id="4" name="Tijdelijke aanduiding voor dia-afbeelding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pPr rtl="0"/>
            <a:endParaRPr lang="nl-NL" dirty="0"/>
          </a:p>
        </p:txBody>
      </p:sp>
      <p:sp>
        <p:nvSpPr>
          <p:cNvPr id="5" name="Tijdelijke aanduiding voor notities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rtl="0"/>
            <a:r>
              <a:rPr lang="nl-NL" noProof="0" dirty="0"/>
              <a:t>Klik om de tekststijlen van het model te bewerken</a:t>
            </a:r>
            <a:endParaRPr lang="nl-NL" dirty="0"/>
          </a:p>
          <a:p>
            <a:pPr lvl="1" rtl="0"/>
            <a:r>
              <a:rPr lang="nl-NL" dirty="0"/>
              <a:t>Tweede niveau</a:t>
            </a:r>
          </a:p>
          <a:p>
            <a:pPr lvl="2" rtl="0"/>
            <a:r>
              <a:rPr lang="nl-NL" dirty="0"/>
              <a:t>Derde niveau</a:t>
            </a:r>
          </a:p>
          <a:p>
            <a:pPr lvl="3" rtl="0"/>
            <a:r>
              <a:rPr lang="nl-NL" dirty="0"/>
              <a:t>Vierde niveau</a:t>
            </a:r>
          </a:p>
          <a:p>
            <a:pPr lvl="4" rtl="0"/>
            <a:r>
              <a:rPr lang="nl-NL" dirty="0"/>
              <a:t>Vijfde niveau</a:t>
            </a:r>
          </a:p>
        </p:txBody>
      </p:sp>
      <p:sp>
        <p:nvSpPr>
          <p:cNvPr id="6" name="Tijdelijke aanduiding voor voettekst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pPr rtl="0"/>
            <a:endParaRPr lang="nl-NL" dirty="0"/>
          </a:p>
        </p:txBody>
      </p:sp>
      <p:sp>
        <p:nvSpPr>
          <p:cNvPr id="7" name="Tijdelijke aanduiding voor dianumm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pPr rtl="0"/>
            <a:fld id="{9CA004F4-F240-48F9-8AE1-486585C7F00D}" type="slidenum">
              <a:rPr lang="nl-NL" smtClean="0"/>
              <a:t>‹#›</a:t>
            </a:fld>
            <a:endParaRPr lang="nl-NL" dirty="0"/>
          </a:p>
        </p:txBody>
      </p:sp>
    </p:spTree>
    <p:extLst>
      <p:ext uri="{BB962C8B-B14F-4D97-AF65-F5344CB8AC3E}">
        <p14:creationId xmlns:p14="http://schemas.microsoft.com/office/powerpoint/2010/main" val="215488101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learn.microsoft.com/en-gb/training/modules/power-bi-effective-requirements/3-determin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rtlCol="0"/>
          <a:lstStyle/>
          <a:p>
            <a:pPr rtl="0"/>
            <a:endParaRPr lang="nl-NL" dirty="0"/>
          </a:p>
        </p:txBody>
      </p:sp>
      <p:sp>
        <p:nvSpPr>
          <p:cNvPr id="4" name="Tijdelijke aanduiding voor dianummer 3"/>
          <p:cNvSpPr>
            <a:spLocks noGrp="1"/>
          </p:cNvSpPr>
          <p:nvPr>
            <p:ph type="sldNum" sz="quarter" idx="5"/>
          </p:nvPr>
        </p:nvSpPr>
        <p:spPr/>
        <p:txBody>
          <a:bodyPr rtlCol="0"/>
          <a:lstStyle/>
          <a:p>
            <a:pPr rtl="0"/>
            <a:fld id="{9CA004F4-F240-48F9-8AE1-486585C7F00D}" type="slidenum">
              <a:rPr lang="nl-NL" smtClean="0"/>
              <a:t>1</a:t>
            </a:fld>
            <a:endParaRPr lang="nl-NL" dirty="0"/>
          </a:p>
        </p:txBody>
      </p:sp>
    </p:spTree>
    <p:extLst>
      <p:ext uri="{BB962C8B-B14F-4D97-AF65-F5344CB8AC3E}">
        <p14:creationId xmlns:p14="http://schemas.microsoft.com/office/powerpoint/2010/main" val="3140170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talking with MKBs, for example, don’t use the same language you use with your friends data scientists. Show how data can help the business and solve their problems in a practical way.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a:t>
            </a:r>
            <a:r>
              <a:rPr lang="en-US" dirty="0">
                <a:hlinkClick r:id="rId3"/>
              </a:rPr>
              <a:t>Determine report types - Training | Microsoft Learn</a:t>
            </a:r>
            <a:endParaRPr lang="en-NL" dirty="0"/>
          </a:p>
          <a:p>
            <a:endParaRPr lang="en-NL" dirty="0"/>
          </a:p>
        </p:txBody>
      </p:sp>
      <p:sp>
        <p:nvSpPr>
          <p:cNvPr id="4" name="Slide Number Placeholder 3"/>
          <p:cNvSpPr>
            <a:spLocks noGrp="1"/>
          </p:cNvSpPr>
          <p:nvPr>
            <p:ph type="sldNum" sz="quarter" idx="5"/>
          </p:nvPr>
        </p:nvSpPr>
        <p:spPr/>
        <p:txBody>
          <a:bodyPr/>
          <a:lstStyle/>
          <a:p>
            <a:pPr rtl="0"/>
            <a:fld id="{9CA004F4-F240-48F9-8AE1-486585C7F00D}" type="slidenum">
              <a:rPr lang="nl-NL" smtClean="0"/>
              <a:t>19</a:t>
            </a:fld>
            <a:endParaRPr lang="nl-NL" dirty="0"/>
          </a:p>
        </p:txBody>
      </p:sp>
    </p:spTree>
    <p:extLst>
      <p:ext uri="{BB962C8B-B14F-4D97-AF65-F5344CB8AC3E}">
        <p14:creationId xmlns:p14="http://schemas.microsoft.com/office/powerpoint/2010/main" val="1872923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rtl="0"/>
            <a:fld id="{9CA004F4-F240-48F9-8AE1-486585C7F00D}" type="slidenum">
              <a:rPr lang="nl-NL" smtClean="0"/>
              <a:t>21</a:t>
            </a:fld>
            <a:endParaRPr lang="nl-NL" dirty="0"/>
          </a:p>
        </p:txBody>
      </p:sp>
    </p:spTree>
    <p:extLst>
      <p:ext uri="{BB962C8B-B14F-4D97-AF65-F5344CB8AC3E}">
        <p14:creationId xmlns:p14="http://schemas.microsoft.com/office/powerpoint/2010/main" val="2457240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rtl="0"/>
            <a:fld id="{9CA004F4-F240-48F9-8AE1-486585C7F00D}" type="slidenum">
              <a:rPr lang="nl-NL" smtClean="0"/>
              <a:t>22</a:t>
            </a:fld>
            <a:endParaRPr lang="nl-NL" dirty="0"/>
          </a:p>
        </p:txBody>
      </p:sp>
    </p:spTree>
    <p:extLst>
      <p:ext uri="{BB962C8B-B14F-4D97-AF65-F5344CB8AC3E}">
        <p14:creationId xmlns:p14="http://schemas.microsoft.com/office/powerpoint/2010/main" val="246469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rtl="0"/>
            <a:fld id="{9CA004F4-F240-48F9-8AE1-486585C7F00D}" type="slidenum">
              <a:rPr lang="nl-NL" smtClean="0"/>
              <a:t>24</a:t>
            </a:fld>
            <a:endParaRPr lang="nl-NL" dirty="0"/>
          </a:p>
        </p:txBody>
      </p:sp>
    </p:spTree>
    <p:extLst>
      <p:ext uri="{BB962C8B-B14F-4D97-AF65-F5344CB8AC3E}">
        <p14:creationId xmlns:p14="http://schemas.microsoft.com/office/powerpoint/2010/main" val="41955912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rtl="0"/>
            <a:fld id="{9CA004F4-F240-48F9-8AE1-486585C7F00D}" type="slidenum">
              <a:rPr lang="nl-NL" smtClean="0"/>
              <a:t>25</a:t>
            </a:fld>
            <a:endParaRPr lang="nl-NL" dirty="0"/>
          </a:p>
        </p:txBody>
      </p:sp>
    </p:spTree>
    <p:extLst>
      <p:ext uri="{BB962C8B-B14F-4D97-AF65-F5344CB8AC3E}">
        <p14:creationId xmlns:p14="http://schemas.microsoft.com/office/powerpoint/2010/main" val="29535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rtl="0"/>
            <a:fld id="{9CA004F4-F240-48F9-8AE1-486585C7F00D}" type="slidenum">
              <a:rPr lang="nl-NL" smtClean="0"/>
              <a:t>2</a:t>
            </a:fld>
            <a:endParaRPr lang="nl-NL" dirty="0"/>
          </a:p>
        </p:txBody>
      </p:sp>
    </p:spTree>
    <p:extLst>
      <p:ext uri="{BB962C8B-B14F-4D97-AF65-F5344CB8AC3E}">
        <p14:creationId xmlns:p14="http://schemas.microsoft.com/office/powerpoint/2010/main" val="2254065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rtl="0"/>
            <a:fld id="{9CA004F4-F240-48F9-8AE1-486585C7F00D}" type="slidenum">
              <a:rPr lang="nl-NL" smtClean="0"/>
              <a:t>4</a:t>
            </a:fld>
            <a:endParaRPr lang="nl-NL" dirty="0"/>
          </a:p>
        </p:txBody>
      </p:sp>
    </p:spTree>
    <p:extLst>
      <p:ext uri="{BB962C8B-B14F-4D97-AF65-F5344CB8AC3E}">
        <p14:creationId xmlns:p14="http://schemas.microsoft.com/office/powerpoint/2010/main" val="4008949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I’ve chosen to “Never detect column types and headers for unstructured sources’ from File &gt; Options and Settings &gt; GLOBAL &gt; Data Load so we need to do it manually.</a:t>
            </a:r>
            <a:endParaRPr lang="en-NL" dirty="0"/>
          </a:p>
          <a:p>
            <a:endParaRPr lang="en-NL" dirty="0"/>
          </a:p>
        </p:txBody>
      </p:sp>
      <p:sp>
        <p:nvSpPr>
          <p:cNvPr id="4" name="Slide Number Placeholder 3"/>
          <p:cNvSpPr>
            <a:spLocks noGrp="1"/>
          </p:cNvSpPr>
          <p:nvPr>
            <p:ph type="sldNum" sz="quarter" idx="5"/>
          </p:nvPr>
        </p:nvSpPr>
        <p:spPr/>
        <p:txBody>
          <a:bodyPr/>
          <a:lstStyle/>
          <a:p>
            <a:pPr rtl="0"/>
            <a:fld id="{9CA004F4-F240-48F9-8AE1-486585C7F00D}" type="slidenum">
              <a:rPr lang="nl-NL" smtClean="0"/>
              <a:t>9</a:t>
            </a:fld>
            <a:endParaRPr lang="nl-NL" dirty="0"/>
          </a:p>
        </p:txBody>
      </p:sp>
    </p:spTree>
    <p:extLst>
      <p:ext uri="{BB962C8B-B14F-4D97-AF65-F5344CB8AC3E}">
        <p14:creationId xmlns:p14="http://schemas.microsoft.com/office/powerpoint/2010/main" val="3826273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Power BI is designed to work with a common database structure known as ‘start schema’. For instances, the database we will work on </a:t>
            </a:r>
            <a:r>
              <a:rPr lang="en-US" dirty="0" err="1"/>
              <a:t>AdventureWorksDW</a:t>
            </a:r>
            <a:r>
              <a:rPr lang="en-US" dirty="0"/>
              <a:t>. https://learn.microsoft.com/en-gb/dax/dax-sample-model</a:t>
            </a:r>
          </a:p>
          <a:p>
            <a:endParaRPr lang="en-NL" dirty="0"/>
          </a:p>
        </p:txBody>
      </p:sp>
      <p:sp>
        <p:nvSpPr>
          <p:cNvPr id="4" name="Slide Number Placeholder 3"/>
          <p:cNvSpPr>
            <a:spLocks noGrp="1"/>
          </p:cNvSpPr>
          <p:nvPr>
            <p:ph type="sldNum" sz="quarter" idx="5"/>
          </p:nvPr>
        </p:nvSpPr>
        <p:spPr/>
        <p:txBody>
          <a:bodyPr/>
          <a:lstStyle/>
          <a:p>
            <a:pPr rtl="0"/>
            <a:fld id="{9CA004F4-F240-48F9-8AE1-486585C7F00D}" type="slidenum">
              <a:rPr lang="nl-NL" smtClean="0"/>
              <a:t>10</a:t>
            </a:fld>
            <a:endParaRPr lang="nl-NL" dirty="0"/>
          </a:p>
        </p:txBody>
      </p:sp>
    </p:spTree>
    <p:extLst>
      <p:ext uri="{BB962C8B-B14F-4D97-AF65-F5344CB8AC3E}">
        <p14:creationId xmlns:p14="http://schemas.microsoft.com/office/powerpoint/2010/main" val="829733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the keys and connections (e.g. </a:t>
            </a:r>
            <a:r>
              <a:rPr lang="en-US" dirty="0" err="1"/>
              <a:t>CustomerKey</a:t>
            </a:r>
            <a:r>
              <a:rPr lang="en-US" dirty="0"/>
              <a:t>, </a:t>
            </a:r>
            <a:r>
              <a:rPr lang="en-US" dirty="0" err="1"/>
              <a:t>ProductSubcategoryKey</a:t>
            </a:r>
            <a:r>
              <a:rPr lang="en-US" dirty="0"/>
              <a:t>, </a:t>
            </a:r>
            <a:r>
              <a:rPr lang="en-US" dirty="0" err="1"/>
              <a:t>ProductCategoryKey</a:t>
            </a:r>
            <a:r>
              <a:rPr lang="en-US" dirty="0"/>
              <a:t>, </a:t>
            </a:r>
            <a:r>
              <a:rPr lang="en-US" dirty="0" err="1"/>
              <a:t>SalesTerritoryKey</a:t>
            </a:r>
            <a:r>
              <a:rPr lang="en-US" dirty="0"/>
              <a:t>, </a:t>
            </a:r>
            <a:r>
              <a:rPr lang="en-US" dirty="0" err="1"/>
              <a:t>DateKey</a:t>
            </a:r>
            <a:r>
              <a:rPr lang="en-US" dirty="0"/>
              <a:t>)</a:t>
            </a:r>
          </a:p>
          <a:p>
            <a:pPr marL="0" marR="0">
              <a:spcBef>
                <a:spcPts val="0"/>
              </a:spcBef>
              <a:spcAft>
                <a:spcPts val="0"/>
              </a:spcAft>
            </a:pPr>
            <a:r>
              <a:rPr lang="en-US" sz="1800" b="1" dirty="0">
                <a:solidFill>
                  <a:srgbClr val="2E75B5"/>
                </a:solidFill>
                <a:effectLst/>
                <a:latin typeface="Calibri" panose="020F0502020204030204" pitchFamily="34" charset="0"/>
              </a:rPr>
              <a:t>Make relationships</a:t>
            </a:r>
          </a:p>
          <a:p>
            <a:pPr marL="0" marR="0">
              <a:spcBef>
                <a:spcPts val="0"/>
              </a:spcBef>
              <a:spcAft>
                <a:spcPts val="0"/>
              </a:spcAft>
            </a:pPr>
            <a:r>
              <a:rPr lang="en-US" sz="1800" dirty="0">
                <a:effectLst/>
                <a:latin typeface="Calibri" panose="020F0502020204030204" pitchFamily="34" charset="0"/>
              </a:rPr>
              <a:t>Primary x Foreign key</a:t>
            </a:r>
          </a:p>
          <a:p>
            <a:pPr marL="0" marR="0">
              <a:spcBef>
                <a:spcPts val="0"/>
              </a:spcBef>
              <a:spcAft>
                <a:spcPts val="0"/>
              </a:spcAft>
            </a:pPr>
            <a:r>
              <a:rPr lang="en-US" sz="1800" dirty="0">
                <a:effectLst/>
                <a:latin typeface="Calibri" panose="020F0502020204030204" pitchFamily="34" charset="0"/>
              </a:rPr>
              <a:t>Star structure</a:t>
            </a:r>
          </a:p>
          <a:p>
            <a:pPr marL="0" marR="0">
              <a:spcBef>
                <a:spcPts val="0"/>
              </a:spcBef>
              <a:spcAft>
                <a:spcPts val="0"/>
              </a:spcAft>
            </a:pPr>
            <a:r>
              <a:rPr lang="en-US" sz="1800" dirty="0">
                <a:effectLst/>
                <a:latin typeface="Calibri" panose="020F0502020204030204" pitchFamily="34" charset="0"/>
              </a:rPr>
              <a:t>Comment on relationships</a:t>
            </a:r>
          </a:p>
          <a:p>
            <a:pPr marL="0" marR="0">
              <a:spcBef>
                <a:spcPts val="0"/>
              </a:spcBef>
              <a:spcAft>
                <a:spcPts val="0"/>
              </a:spcAft>
            </a:pPr>
            <a:r>
              <a:rPr lang="en-US" sz="1800" dirty="0">
                <a:effectLst/>
                <a:latin typeface="Calibri" panose="020F0502020204030204" pitchFamily="34" charset="0"/>
              </a:rPr>
              <a:t>Automatic vs Manual connection of keys</a:t>
            </a:r>
          </a:p>
          <a:p>
            <a:endParaRPr lang="en-NL" dirty="0"/>
          </a:p>
        </p:txBody>
      </p:sp>
      <p:sp>
        <p:nvSpPr>
          <p:cNvPr id="4" name="Slide Number Placeholder 3"/>
          <p:cNvSpPr>
            <a:spLocks noGrp="1"/>
          </p:cNvSpPr>
          <p:nvPr>
            <p:ph type="sldNum" sz="quarter" idx="5"/>
          </p:nvPr>
        </p:nvSpPr>
        <p:spPr/>
        <p:txBody>
          <a:bodyPr/>
          <a:lstStyle/>
          <a:p>
            <a:pPr rtl="0"/>
            <a:fld id="{9CA004F4-F240-48F9-8AE1-486585C7F00D}" type="slidenum">
              <a:rPr lang="nl-NL" smtClean="0"/>
              <a:t>11</a:t>
            </a:fld>
            <a:endParaRPr lang="nl-NL" dirty="0"/>
          </a:p>
        </p:txBody>
      </p:sp>
    </p:spTree>
    <p:extLst>
      <p:ext uri="{BB962C8B-B14F-4D97-AF65-F5344CB8AC3E}">
        <p14:creationId xmlns:p14="http://schemas.microsoft.com/office/powerpoint/2010/main" val="1415350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many-to-one relationship between </a:t>
            </a:r>
            <a:r>
              <a:rPr lang="en-US" dirty="0" err="1"/>
              <a:t>FactInternetSales</a:t>
            </a:r>
            <a:r>
              <a:rPr lang="en-US" dirty="0"/>
              <a:t> and </a:t>
            </a:r>
            <a:r>
              <a:rPr lang="en-US" dirty="0" err="1"/>
              <a:t>DimCustomer</a:t>
            </a:r>
            <a:endParaRPr lang="en-NL" dirty="0"/>
          </a:p>
        </p:txBody>
      </p:sp>
      <p:sp>
        <p:nvSpPr>
          <p:cNvPr id="4" name="Slide Number Placeholder 3"/>
          <p:cNvSpPr>
            <a:spLocks noGrp="1"/>
          </p:cNvSpPr>
          <p:nvPr>
            <p:ph type="sldNum" sz="quarter" idx="5"/>
          </p:nvPr>
        </p:nvSpPr>
        <p:spPr/>
        <p:txBody>
          <a:bodyPr/>
          <a:lstStyle/>
          <a:p>
            <a:pPr rtl="0"/>
            <a:fld id="{9CA004F4-F240-48F9-8AE1-486585C7F00D}" type="slidenum">
              <a:rPr lang="nl-NL" smtClean="0"/>
              <a:t>14</a:t>
            </a:fld>
            <a:endParaRPr lang="nl-NL" dirty="0"/>
          </a:p>
        </p:txBody>
      </p:sp>
    </p:spTree>
    <p:extLst>
      <p:ext uri="{BB962C8B-B14F-4D97-AF65-F5344CB8AC3E}">
        <p14:creationId xmlns:p14="http://schemas.microsoft.com/office/powerpoint/2010/main" val="3793003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transform data both in Power Query (icon Transform data) or in Data View. In Power Query the original data is affected, in Data View the transformation serves only for visualization purposes. </a:t>
            </a:r>
          </a:p>
          <a:p>
            <a:r>
              <a:rPr lang="en-US" dirty="0"/>
              <a:t>Not all transformations can be performed in Data View (for instances, Group By)</a:t>
            </a:r>
          </a:p>
          <a:p>
            <a:r>
              <a:rPr lang="en-US" dirty="0"/>
              <a:t>Let’s explore a bit what can be done in Power Query…</a:t>
            </a:r>
          </a:p>
          <a:p>
            <a:pPr marL="0" marR="0">
              <a:spcBef>
                <a:spcPts val="0"/>
              </a:spcBef>
              <a:spcAft>
                <a:spcPts val="0"/>
              </a:spcAft>
            </a:pPr>
            <a:r>
              <a:rPr lang="en-US" dirty="0"/>
              <a:t>Some examples: </a:t>
            </a:r>
          </a:p>
          <a:p>
            <a:pPr marL="0" marR="0">
              <a:spcBef>
                <a:spcPts val="0"/>
              </a:spcBef>
              <a:spcAft>
                <a:spcPts val="0"/>
              </a:spcAft>
            </a:pPr>
            <a:r>
              <a:rPr lang="en-US" sz="1800" dirty="0">
                <a:effectLst/>
                <a:latin typeface="Calibri" panose="020F0502020204030204" pitchFamily="34" charset="0"/>
              </a:rPr>
              <a:t>Use first row as header</a:t>
            </a:r>
          </a:p>
          <a:p>
            <a:pPr marL="0" marR="0">
              <a:spcBef>
                <a:spcPts val="0"/>
              </a:spcBef>
              <a:spcAft>
                <a:spcPts val="0"/>
              </a:spcAft>
            </a:pPr>
            <a:r>
              <a:rPr lang="en-US" sz="1800" dirty="0">
                <a:effectLst/>
                <a:latin typeface="Calibri" panose="020F0502020204030204" pitchFamily="34" charset="0"/>
              </a:rPr>
              <a:t>Remove columns</a:t>
            </a:r>
          </a:p>
          <a:p>
            <a:pPr marL="0" marR="0">
              <a:spcBef>
                <a:spcPts val="0"/>
              </a:spcBef>
              <a:spcAft>
                <a:spcPts val="0"/>
              </a:spcAft>
            </a:pPr>
            <a:r>
              <a:rPr lang="en-US" sz="1800" dirty="0">
                <a:effectLst/>
                <a:latin typeface="Calibri" panose="020F0502020204030204" pitchFamily="34" charset="0"/>
              </a:rPr>
              <a:t>Change data type</a:t>
            </a:r>
          </a:p>
          <a:p>
            <a:pPr marL="0" marR="0">
              <a:spcBef>
                <a:spcPts val="0"/>
              </a:spcBef>
              <a:spcAft>
                <a:spcPts val="0"/>
              </a:spcAft>
            </a:pPr>
            <a:r>
              <a:rPr lang="en-US" sz="1800" dirty="0">
                <a:effectLst/>
                <a:latin typeface="Calibri" panose="020F0502020204030204" pitchFamily="34" charset="0"/>
              </a:rPr>
              <a:t>Create columns</a:t>
            </a:r>
          </a:p>
          <a:p>
            <a:pPr marL="0" marR="0">
              <a:spcBef>
                <a:spcPts val="0"/>
              </a:spcBef>
              <a:spcAft>
                <a:spcPts val="0"/>
              </a:spcAft>
            </a:pPr>
            <a:r>
              <a:rPr lang="en-US" sz="1800" dirty="0">
                <a:effectLst/>
                <a:latin typeface="Calibri" panose="020F0502020204030204" pitchFamily="34" charset="0"/>
              </a:rPr>
              <a:t>Replace , </a:t>
            </a:r>
            <a:r>
              <a:rPr lang="en-US" sz="1800" dirty="0" err="1">
                <a:effectLst/>
                <a:latin typeface="Calibri" panose="020F0502020204030204" pitchFamily="34" charset="0"/>
              </a:rPr>
              <a:t>etc</a:t>
            </a:r>
            <a:endParaRPr lang="en-US" sz="1800" dirty="0">
              <a:effectLst/>
              <a:latin typeface="Calibri" panose="020F0502020204030204" pitchFamily="34" charset="0"/>
            </a:endParaRPr>
          </a:p>
          <a:p>
            <a:endParaRPr lang="en-NL" dirty="0"/>
          </a:p>
        </p:txBody>
      </p:sp>
      <p:sp>
        <p:nvSpPr>
          <p:cNvPr id="4" name="Slide Number Placeholder 3"/>
          <p:cNvSpPr>
            <a:spLocks noGrp="1"/>
          </p:cNvSpPr>
          <p:nvPr>
            <p:ph type="sldNum" sz="quarter" idx="5"/>
          </p:nvPr>
        </p:nvSpPr>
        <p:spPr/>
        <p:txBody>
          <a:bodyPr/>
          <a:lstStyle/>
          <a:p>
            <a:pPr rtl="0"/>
            <a:fld id="{9CA004F4-F240-48F9-8AE1-486585C7F00D}" type="slidenum">
              <a:rPr lang="nl-NL" smtClean="0"/>
              <a:t>16</a:t>
            </a:fld>
            <a:endParaRPr lang="nl-NL" dirty="0"/>
          </a:p>
        </p:txBody>
      </p:sp>
    </p:spTree>
    <p:extLst>
      <p:ext uri="{BB962C8B-B14F-4D97-AF65-F5344CB8AC3E}">
        <p14:creationId xmlns:p14="http://schemas.microsoft.com/office/powerpoint/2010/main" val="84273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rtl="0"/>
            <a:fld id="{9CA004F4-F240-48F9-8AE1-486585C7F00D}" type="slidenum">
              <a:rPr lang="nl-NL" smtClean="0"/>
              <a:t>17</a:t>
            </a:fld>
            <a:endParaRPr lang="nl-NL" dirty="0"/>
          </a:p>
        </p:txBody>
      </p:sp>
    </p:spTree>
    <p:extLst>
      <p:ext uri="{BB962C8B-B14F-4D97-AF65-F5344CB8AC3E}">
        <p14:creationId xmlns:p14="http://schemas.microsoft.com/office/powerpoint/2010/main" val="8402959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3.png"/><Relationship Id="rId4" Type="http://schemas.openxmlformats.org/officeDocument/2006/relationships/image" Target="../media/image16.svg"/><Relationship Id="rId9"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7" name="object 2" descr="Blauwe rechthoek">
            <a:extLst>
              <a:ext uri="{FF2B5EF4-FFF2-40B4-BE49-F238E27FC236}">
                <a16:creationId xmlns:a16="http://schemas.microsoft.com/office/drawing/2014/main" id="{283C8565-0CBD-405D-A4AD-F43B02660409}"/>
              </a:ext>
            </a:extLst>
          </p:cNvPr>
          <p:cNvSpPr/>
          <p:nvPr userDrawn="1"/>
        </p:nvSpPr>
        <p:spPr>
          <a:xfrm>
            <a:off x="0" y="0"/>
            <a:ext cx="12188952" cy="6858000"/>
          </a:xfrm>
          <a:prstGeom prst="rect">
            <a:avLst/>
          </a:prstGeom>
          <a:blipFill>
            <a:blip r:embed="rId2"/>
            <a:srcRect/>
            <a:stretch>
              <a:fillRect l="-12" r="-12"/>
            </a:stretch>
          </a:blipFill>
        </p:spPr>
        <p:txBody>
          <a:bodyPr wrap="square" lIns="0" tIns="0" rIns="0" bIns="0" rtlCol="0"/>
          <a:lstStyle/>
          <a:p>
            <a:pPr rtl="0"/>
            <a:endParaRPr lang="nl-NL" dirty="0"/>
          </a:p>
        </p:txBody>
      </p:sp>
      <p:sp>
        <p:nvSpPr>
          <p:cNvPr id="8" name="object 3" descr="Personen met documenten">
            <a:extLst>
              <a:ext uri="{FF2B5EF4-FFF2-40B4-BE49-F238E27FC236}">
                <a16:creationId xmlns:a16="http://schemas.microsoft.com/office/drawing/2014/main" id="{8672F052-4A50-4571-81AB-E60CD21C573A}"/>
              </a:ext>
            </a:extLst>
          </p:cNvPr>
          <p:cNvSpPr/>
          <p:nvPr userDrawn="1"/>
        </p:nvSpPr>
        <p:spPr>
          <a:xfrm>
            <a:off x="1270" y="0"/>
            <a:ext cx="1218946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endParaRPr lang="nl-NL" dirty="0"/>
          </a:p>
        </p:txBody>
      </p:sp>
      <p:sp>
        <p:nvSpPr>
          <p:cNvPr id="10" name="object 7" descr="Beige rechthoek">
            <a:extLst>
              <a:ext uri="{FF2B5EF4-FFF2-40B4-BE49-F238E27FC236}">
                <a16:creationId xmlns:a16="http://schemas.microsoft.com/office/drawing/2014/main" id="{20AB9304-0068-49E9-98CA-2BDE2B21AD90}"/>
              </a:ext>
            </a:extLst>
          </p:cNvPr>
          <p:cNvSpPr/>
          <p:nvPr userDrawn="1"/>
        </p:nvSpPr>
        <p:spPr>
          <a:xfrm>
            <a:off x="2913690" y="3568197"/>
            <a:ext cx="6516000" cy="0"/>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pPr rtl="0"/>
            <a:endParaRPr lang="nl-NL" dirty="0"/>
          </a:p>
        </p:txBody>
      </p:sp>
      <p:sp>
        <p:nvSpPr>
          <p:cNvPr id="12" name="Rechthoek 11">
            <a:extLst>
              <a:ext uri="{FF2B5EF4-FFF2-40B4-BE49-F238E27FC236}">
                <a16:creationId xmlns:a16="http://schemas.microsoft.com/office/drawing/2014/main" id="{28E23CDF-0240-4697-AE6F-69C44CBC841A}"/>
              </a:ext>
            </a:extLst>
          </p:cNvPr>
          <p:cNvSpPr/>
          <p:nvPr userDrawn="1"/>
        </p:nvSpPr>
        <p:spPr>
          <a:xfrm>
            <a:off x="0" y="6179544"/>
            <a:ext cx="12188952" cy="678456"/>
          </a:xfrm>
          <a:prstGeom prst="rect">
            <a:avLst/>
          </a:prstGeom>
          <a:solidFill>
            <a:schemeClr val="bg1">
              <a:alpha val="69999"/>
            </a:schemeClr>
          </a:solidFill>
        </p:spPr>
        <p:txBody>
          <a:bodyPr wrap="square" lIns="0" tIns="0" rIns="0" bIns="0" rtlCol="0" anchor="ctr"/>
          <a:lstStyle/>
          <a:p>
            <a:pPr algn="l" rtl="0"/>
            <a:endParaRPr lang="nl-NL" dirty="0"/>
          </a:p>
        </p:txBody>
      </p:sp>
      <p:pic>
        <p:nvPicPr>
          <p:cNvPr id="13" name="Afbeelding 12">
            <a:extLst>
              <a:ext uri="{FF2B5EF4-FFF2-40B4-BE49-F238E27FC236}">
                <a16:creationId xmlns:a16="http://schemas.microsoft.com/office/drawing/2014/main" id="{917F79B7-BEDC-4880-8241-34C38D743B22}"/>
              </a:ext>
            </a:extLst>
          </p:cNvPr>
          <p:cNvPicPr>
            <a:picLocks noChangeAspect="1"/>
          </p:cNvPicPr>
          <p:nvPr userDrawn="1"/>
        </p:nvPicPr>
        <p:blipFill>
          <a:blip r:embed="rId3"/>
          <a:stretch>
            <a:fillRect/>
          </a:stretch>
        </p:blipFill>
        <p:spPr>
          <a:xfrm>
            <a:off x="9982844" y="6161968"/>
            <a:ext cx="2132091" cy="793239"/>
          </a:xfrm>
          <a:prstGeom prst="rect">
            <a:avLst/>
          </a:prstGeom>
        </p:spPr>
      </p:pic>
      <p:pic>
        <p:nvPicPr>
          <p:cNvPr id="14" name="Afbeelding 13">
            <a:extLst>
              <a:ext uri="{FF2B5EF4-FFF2-40B4-BE49-F238E27FC236}">
                <a16:creationId xmlns:a16="http://schemas.microsoft.com/office/drawing/2014/main" id="{C1AC0C78-F787-4435-BCFE-03948B2526D1}"/>
              </a:ext>
            </a:extLst>
          </p:cNvPr>
          <p:cNvPicPr>
            <a:picLocks noChangeAspect="1"/>
          </p:cNvPicPr>
          <p:nvPr userDrawn="1"/>
        </p:nvPicPr>
        <p:blipFill rotWithShape="1">
          <a:blip r:embed="rId4"/>
          <a:srcRect t="32839" b="27323"/>
          <a:stretch/>
        </p:blipFill>
        <p:spPr>
          <a:xfrm>
            <a:off x="8302853" y="6276751"/>
            <a:ext cx="1679991" cy="669264"/>
          </a:xfrm>
          <a:prstGeom prst="rect">
            <a:avLst/>
          </a:prstGeom>
        </p:spPr>
      </p:pic>
      <p:sp>
        <p:nvSpPr>
          <p:cNvPr id="17" name="Titel 16">
            <a:extLst>
              <a:ext uri="{FF2B5EF4-FFF2-40B4-BE49-F238E27FC236}">
                <a16:creationId xmlns:a16="http://schemas.microsoft.com/office/drawing/2014/main" id="{B383A0AB-2AC2-4CD1-A835-7725624DFB2C}"/>
              </a:ext>
            </a:extLst>
          </p:cNvPr>
          <p:cNvSpPr>
            <a:spLocks noGrp="1"/>
          </p:cNvSpPr>
          <p:nvPr>
            <p:ph type="title" hasCustomPrompt="1"/>
          </p:nvPr>
        </p:nvSpPr>
        <p:spPr>
          <a:xfrm>
            <a:off x="2849782" y="2240281"/>
            <a:ext cx="6502693" cy="1318717"/>
          </a:xfrm>
        </p:spPr>
        <p:txBody>
          <a:bodyPr anchor="b">
            <a:normAutofit/>
          </a:bodyPr>
          <a:lstStyle>
            <a:lvl1pPr algn="ctr">
              <a:defRPr sz="4000">
                <a:solidFill>
                  <a:schemeClr val="bg1"/>
                </a:solidFill>
              </a:defRPr>
            </a:lvl1pPr>
          </a:lstStyle>
          <a:p>
            <a:r>
              <a:rPr lang="nl-NL" dirty="0"/>
              <a:t>KLIK OM STIJL TE BEWERKEN</a:t>
            </a:r>
          </a:p>
        </p:txBody>
      </p:sp>
      <p:sp>
        <p:nvSpPr>
          <p:cNvPr id="27" name="Tijdelijke aanduiding voor tekst 26">
            <a:extLst>
              <a:ext uri="{FF2B5EF4-FFF2-40B4-BE49-F238E27FC236}">
                <a16:creationId xmlns:a16="http://schemas.microsoft.com/office/drawing/2014/main" id="{5D4D0473-2BE8-4FFD-B53D-12F44640597F}"/>
              </a:ext>
            </a:extLst>
          </p:cNvPr>
          <p:cNvSpPr>
            <a:spLocks noGrp="1"/>
          </p:cNvSpPr>
          <p:nvPr>
            <p:ph type="body" sz="quarter" idx="10" hasCustomPrompt="1"/>
          </p:nvPr>
        </p:nvSpPr>
        <p:spPr>
          <a:xfrm>
            <a:off x="2849782" y="3656205"/>
            <a:ext cx="6515100" cy="446087"/>
          </a:xfrm>
        </p:spPr>
        <p:txBody>
          <a:bodyPr/>
          <a:lstStyle>
            <a:lvl1pPr marL="0" indent="0" algn="ctr">
              <a:buNone/>
              <a:defRPr>
                <a:solidFill>
                  <a:schemeClr val="bg1"/>
                </a:solidFill>
                <a:latin typeface="+mj-lt"/>
              </a:defRPr>
            </a:lvl1pPr>
            <a:lvl2pPr marL="457200" indent="0">
              <a:buNone/>
              <a:defRPr>
                <a:solidFill>
                  <a:schemeClr val="bg1"/>
                </a:solidFill>
                <a:latin typeface="+mj-lt"/>
              </a:defRPr>
            </a:lvl2pPr>
            <a:lvl3pPr marL="914400" indent="0">
              <a:buNone/>
              <a:defRPr>
                <a:solidFill>
                  <a:schemeClr val="bg1"/>
                </a:solidFill>
                <a:latin typeface="+mj-lt"/>
              </a:defRPr>
            </a:lvl3pPr>
            <a:lvl4pPr marL="1371600" indent="0">
              <a:buNone/>
              <a:defRPr>
                <a:solidFill>
                  <a:schemeClr val="bg1"/>
                </a:solidFill>
                <a:latin typeface="+mj-lt"/>
              </a:defRPr>
            </a:lvl4pPr>
            <a:lvl5pPr marL="1828800" indent="0">
              <a:buNone/>
              <a:defRPr>
                <a:solidFill>
                  <a:schemeClr val="bg1"/>
                </a:solidFill>
                <a:latin typeface="+mj-lt"/>
              </a:defRPr>
            </a:lvl5pPr>
          </a:lstStyle>
          <a:p>
            <a:pPr lvl="0"/>
            <a:r>
              <a:rPr lang="nl-NL" dirty="0"/>
              <a:t>KLIKKEN OM DE TEKSTSTIJL VAN HET MODEL TE BEWERKEN</a:t>
            </a:r>
          </a:p>
        </p:txBody>
      </p:sp>
    </p:spTree>
    <p:extLst>
      <p:ext uri="{BB962C8B-B14F-4D97-AF65-F5344CB8AC3E}">
        <p14:creationId xmlns:p14="http://schemas.microsoft.com/office/powerpoint/2010/main" val="2189509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Inhoudelijke dia 8 - klein">
    <p:spTree>
      <p:nvGrpSpPr>
        <p:cNvPr id="1" name=""/>
        <p:cNvGrpSpPr/>
        <p:nvPr/>
      </p:nvGrpSpPr>
      <p:grpSpPr>
        <a:xfrm>
          <a:off x="0" y="0"/>
          <a:ext cx="0" cy="0"/>
          <a:chOff x="0" y="0"/>
          <a:chExt cx="0" cy="0"/>
        </a:xfrm>
      </p:grpSpPr>
      <p:pic>
        <p:nvPicPr>
          <p:cNvPr id="6" name="Tijdelijke aanduiding voor afbeelding 14" descr="Twee personen die elkaar de hand schudden">
            <a:extLst>
              <a:ext uri="{FF2B5EF4-FFF2-40B4-BE49-F238E27FC236}">
                <a16:creationId xmlns:a16="http://schemas.microsoft.com/office/drawing/2014/main" id="{9E322C48-E620-4982-9F71-34A4D785B1A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176"/>
          <a:stretch/>
        </p:blipFill>
        <p:spPr>
          <a:xfrm flipH="1">
            <a:off x="-1200" y="675"/>
            <a:ext cx="12190800" cy="6857325"/>
          </a:xfrm>
          <a:prstGeom prst="rect">
            <a:avLst/>
          </a:prstGeom>
        </p:spPr>
      </p:pic>
      <p:sp>
        <p:nvSpPr>
          <p:cNvPr id="7" name="object 3" descr="Blauwe rechthoek">
            <a:extLst>
              <a:ext uri="{FF2B5EF4-FFF2-40B4-BE49-F238E27FC236}">
                <a16:creationId xmlns:a16="http://schemas.microsoft.com/office/drawing/2014/main" id="{F1AB9FC0-E999-4B91-BB3E-FDC627FDA2AF}"/>
              </a:ext>
            </a:extLst>
          </p:cNvPr>
          <p:cNvSpPr/>
          <p:nvPr userDrawn="1"/>
        </p:nvSpPr>
        <p:spPr>
          <a:xfrm>
            <a:off x="-1200" y="-675"/>
            <a:ext cx="121908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endParaRPr lang="nl-NL" dirty="0"/>
          </a:p>
        </p:txBody>
      </p:sp>
      <p:sp>
        <p:nvSpPr>
          <p:cNvPr id="9" name="Rechthoek 8" descr="Blauwe rechthoek">
            <a:extLst>
              <a:ext uri="{FF2B5EF4-FFF2-40B4-BE49-F238E27FC236}">
                <a16:creationId xmlns:a16="http://schemas.microsoft.com/office/drawing/2014/main" id="{0A925243-5EBD-408C-B2D1-B7406D0886B6}"/>
              </a:ext>
            </a:extLst>
          </p:cNvPr>
          <p:cNvSpPr/>
          <p:nvPr userDrawn="1"/>
        </p:nvSpPr>
        <p:spPr>
          <a:xfrm>
            <a:off x="3075047" y="2055138"/>
            <a:ext cx="6366510" cy="3026696"/>
          </a:xfrm>
          <a:prstGeom prst="rect">
            <a:avLst/>
          </a:prstGeom>
          <a:solidFill>
            <a:srgbClr val="FFFFFF">
              <a:alpha val="69804"/>
            </a:srgbClr>
          </a:solidFill>
          <a:ln w="762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dirty="0"/>
          </a:p>
        </p:txBody>
      </p:sp>
      <p:sp>
        <p:nvSpPr>
          <p:cNvPr id="25" name="Titel 19">
            <a:extLst>
              <a:ext uri="{FF2B5EF4-FFF2-40B4-BE49-F238E27FC236}">
                <a16:creationId xmlns:a16="http://schemas.microsoft.com/office/drawing/2014/main" id="{DC59B704-1693-40FC-951A-AED7B78D7FE2}"/>
              </a:ext>
            </a:extLst>
          </p:cNvPr>
          <p:cNvSpPr>
            <a:spLocks noGrp="1"/>
          </p:cNvSpPr>
          <p:nvPr>
            <p:ph type="title"/>
          </p:nvPr>
        </p:nvSpPr>
        <p:spPr>
          <a:xfrm>
            <a:off x="3072647" y="2054464"/>
            <a:ext cx="6366510" cy="3026696"/>
          </a:xfrm>
        </p:spPr>
        <p:txBody>
          <a:bodyPr/>
          <a:lstStyle>
            <a:lvl1pPr algn="ctr">
              <a:defRPr>
                <a:solidFill>
                  <a:schemeClr val="accent3"/>
                </a:solidFill>
              </a:defRPr>
            </a:lvl1pPr>
          </a:lstStyle>
          <a:p>
            <a:r>
              <a:rPr lang="nl-NL" dirty="0"/>
              <a:t>Klik om stijl te bewerken</a:t>
            </a:r>
          </a:p>
        </p:txBody>
      </p:sp>
      <p:sp>
        <p:nvSpPr>
          <p:cNvPr id="28" name="Rechthoek 27">
            <a:extLst>
              <a:ext uri="{FF2B5EF4-FFF2-40B4-BE49-F238E27FC236}">
                <a16:creationId xmlns:a16="http://schemas.microsoft.com/office/drawing/2014/main" id="{3680B1F1-0F2F-4EF1-BCCB-A7970F7024C0}"/>
              </a:ext>
            </a:extLst>
          </p:cNvPr>
          <p:cNvSpPr/>
          <p:nvPr userDrawn="1"/>
        </p:nvSpPr>
        <p:spPr>
          <a:xfrm>
            <a:off x="-140" y="6380638"/>
            <a:ext cx="12192140" cy="477362"/>
          </a:xfrm>
          <a:prstGeom prst="rect">
            <a:avLst/>
          </a:prstGeom>
          <a:solidFill>
            <a:srgbClr val="FFFFFF">
              <a:alpha val="69999"/>
            </a:srgbClr>
          </a:solidFill>
        </p:spPr>
        <p:txBody>
          <a:bodyPr wrap="square" lIns="0" tIns="0" rIns="0" bIns="0" rtlCol="0" anchor="ctr"/>
          <a:lstStyle/>
          <a:p>
            <a:pPr algn="l" rtl="0"/>
            <a:endParaRPr lang="nl-NL" dirty="0"/>
          </a:p>
        </p:txBody>
      </p:sp>
      <p:pic>
        <p:nvPicPr>
          <p:cNvPr id="29" name="Afbeelding 28">
            <a:extLst>
              <a:ext uri="{FF2B5EF4-FFF2-40B4-BE49-F238E27FC236}">
                <a16:creationId xmlns:a16="http://schemas.microsoft.com/office/drawing/2014/main" id="{34B6EEBC-3D99-4539-A485-4A0E9A67109C}"/>
              </a:ext>
            </a:extLst>
          </p:cNvPr>
          <p:cNvPicPr>
            <a:picLocks noChangeAspect="1"/>
          </p:cNvPicPr>
          <p:nvPr userDrawn="1"/>
        </p:nvPicPr>
        <p:blipFill>
          <a:blip r:embed="rId3"/>
          <a:stretch>
            <a:fillRect/>
          </a:stretch>
        </p:blipFill>
        <p:spPr>
          <a:xfrm>
            <a:off x="10059909" y="6237123"/>
            <a:ext cx="2132091" cy="793239"/>
          </a:xfrm>
          <a:prstGeom prst="rect">
            <a:avLst/>
          </a:prstGeom>
        </p:spPr>
      </p:pic>
      <p:pic>
        <p:nvPicPr>
          <p:cNvPr id="30" name="Afbeelding 29">
            <a:extLst>
              <a:ext uri="{FF2B5EF4-FFF2-40B4-BE49-F238E27FC236}">
                <a16:creationId xmlns:a16="http://schemas.microsoft.com/office/drawing/2014/main" id="{9B0CC097-1892-4CC1-9149-298833DD3B19}"/>
              </a:ext>
            </a:extLst>
          </p:cNvPr>
          <p:cNvPicPr>
            <a:picLocks noChangeAspect="1"/>
          </p:cNvPicPr>
          <p:nvPr userDrawn="1"/>
        </p:nvPicPr>
        <p:blipFill rotWithShape="1">
          <a:blip r:embed="rId4"/>
          <a:srcRect t="32839" b="27323"/>
          <a:stretch/>
        </p:blipFill>
        <p:spPr>
          <a:xfrm>
            <a:off x="8379918" y="6340426"/>
            <a:ext cx="1679991" cy="669264"/>
          </a:xfrm>
          <a:prstGeom prst="rect">
            <a:avLst/>
          </a:prstGeom>
        </p:spPr>
      </p:pic>
      <p:sp>
        <p:nvSpPr>
          <p:cNvPr id="31" name="Tijdelijke aanduiding voor dianummer 5">
            <a:extLst>
              <a:ext uri="{FF2B5EF4-FFF2-40B4-BE49-F238E27FC236}">
                <a16:creationId xmlns:a16="http://schemas.microsoft.com/office/drawing/2014/main" id="{D0982381-80F2-4D8F-B0D9-0C422232A38B}"/>
              </a:ext>
            </a:extLst>
          </p:cNvPr>
          <p:cNvSpPr>
            <a:spLocks noGrp="1"/>
          </p:cNvSpPr>
          <p:nvPr>
            <p:ph type="sldNum" sz="quarter" idx="14"/>
          </p:nvPr>
        </p:nvSpPr>
        <p:spPr>
          <a:xfrm>
            <a:off x="114786" y="6380638"/>
            <a:ext cx="479574" cy="365125"/>
          </a:xfrm>
          <a:prstGeom prst="rect">
            <a:avLst/>
          </a:prstGeom>
        </p:spPr>
        <p:txBody>
          <a:bodyPr rtlCol="0"/>
          <a:lstStyle>
            <a:lvl1pPr>
              <a:defRPr sz="1200" b="1" i="0">
                <a:solidFill>
                  <a:schemeClr val="tx1">
                    <a:lumMod val="95000"/>
                    <a:lumOff val="5000"/>
                  </a:schemeClr>
                </a:solidFill>
                <a:latin typeface="+mj-lt"/>
              </a:defRPr>
            </a:lvl1pPr>
          </a:lstStyle>
          <a:p>
            <a:fld id="{82EE24B5-652C-4DB5-B7C3-B5BBEC1280B1}" type="slidenum">
              <a:rPr lang="nl-NL" smtClean="0"/>
              <a:pPr/>
              <a:t>‹#›</a:t>
            </a:fld>
            <a:endParaRPr lang="nl-NL" dirty="0"/>
          </a:p>
        </p:txBody>
      </p:sp>
    </p:spTree>
    <p:extLst>
      <p:ext uri="{BB962C8B-B14F-4D97-AF65-F5344CB8AC3E}">
        <p14:creationId xmlns:p14="http://schemas.microsoft.com/office/powerpoint/2010/main" val="67579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houdelijke dia 8 - klein">
    <p:spTree>
      <p:nvGrpSpPr>
        <p:cNvPr id="1" name=""/>
        <p:cNvGrpSpPr/>
        <p:nvPr/>
      </p:nvGrpSpPr>
      <p:grpSpPr>
        <a:xfrm>
          <a:off x="0" y="0"/>
          <a:ext cx="0" cy="0"/>
          <a:chOff x="0" y="0"/>
          <a:chExt cx="0" cy="0"/>
        </a:xfrm>
      </p:grpSpPr>
      <p:pic>
        <p:nvPicPr>
          <p:cNvPr id="6" name="Tijdelijke aanduiding voor afbeelding 14" descr="Twee personen die elkaar de hand schudden">
            <a:extLst>
              <a:ext uri="{FF2B5EF4-FFF2-40B4-BE49-F238E27FC236}">
                <a16:creationId xmlns:a16="http://schemas.microsoft.com/office/drawing/2014/main" id="{9E322C48-E620-4982-9F71-34A4D785B1A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176"/>
          <a:stretch/>
        </p:blipFill>
        <p:spPr>
          <a:xfrm flipH="1">
            <a:off x="-1200" y="675"/>
            <a:ext cx="12190800" cy="6857325"/>
          </a:xfrm>
          <a:prstGeom prst="rect">
            <a:avLst/>
          </a:prstGeom>
        </p:spPr>
      </p:pic>
      <p:sp>
        <p:nvSpPr>
          <p:cNvPr id="7" name="object 3" descr="Blauwe rechthoek">
            <a:extLst>
              <a:ext uri="{FF2B5EF4-FFF2-40B4-BE49-F238E27FC236}">
                <a16:creationId xmlns:a16="http://schemas.microsoft.com/office/drawing/2014/main" id="{F1AB9FC0-E999-4B91-BB3E-FDC627FDA2AF}"/>
              </a:ext>
            </a:extLst>
          </p:cNvPr>
          <p:cNvSpPr/>
          <p:nvPr userDrawn="1"/>
        </p:nvSpPr>
        <p:spPr>
          <a:xfrm>
            <a:off x="-1200" y="-675"/>
            <a:ext cx="121908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endParaRPr lang="nl-NL" dirty="0"/>
          </a:p>
        </p:txBody>
      </p:sp>
      <p:sp>
        <p:nvSpPr>
          <p:cNvPr id="9" name="Rechthoek 8" descr="Blauwe rechthoek">
            <a:extLst>
              <a:ext uri="{FF2B5EF4-FFF2-40B4-BE49-F238E27FC236}">
                <a16:creationId xmlns:a16="http://schemas.microsoft.com/office/drawing/2014/main" id="{0A925243-5EBD-408C-B2D1-B7406D0886B6}"/>
              </a:ext>
            </a:extLst>
          </p:cNvPr>
          <p:cNvSpPr/>
          <p:nvPr userDrawn="1"/>
        </p:nvSpPr>
        <p:spPr>
          <a:xfrm>
            <a:off x="0" y="-1350"/>
            <a:ext cx="6366510" cy="68593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dirty="0"/>
          </a:p>
        </p:txBody>
      </p:sp>
      <p:sp>
        <p:nvSpPr>
          <p:cNvPr id="17" name="object 6" descr="Beige rechthoek">
            <a:extLst>
              <a:ext uri="{FF2B5EF4-FFF2-40B4-BE49-F238E27FC236}">
                <a16:creationId xmlns:a16="http://schemas.microsoft.com/office/drawing/2014/main" id="{A64F8D52-87BC-4BA5-AD99-A3BFB50413EE}"/>
              </a:ext>
            </a:extLst>
          </p:cNvPr>
          <p:cNvSpPr/>
          <p:nvPr userDrawn="1"/>
        </p:nvSpPr>
        <p:spPr>
          <a:xfrm>
            <a:off x="915047" y="1332834"/>
            <a:ext cx="2160000" cy="0"/>
          </a:xfrm>
          <a:custGeom>
            <a:avLst/>
            <a:gdLst/>
            <a:ahLst/>
            <a:cxnLst/>
            <a:rect l="l" t="t" r="r" b="b"/>
            <a:pathLst>
              <a:path w="1934210">
                <a:moveTo>
                  <a:pt x="0" y="0"/>
                </a:moveTo>
                <a:lnTo>
                  <a:pt x="1933600" y="0"/>
                </a:lnTo>
              </a:path>
            </a:pathLst>
          </a:custGeom>
          <a:ln w="54863">
            <a:solidFill>
              <a:schemeClr val="accent1"/>
            </a:solidFill>
          </a:ln>
        </p:spPr>
        <p:txBody>
          <a:bodyPr wrap="square" lIns="0" tIns="0" rIns="0" bIns="0" rtlCol="0"/>
          <a:lstStyle/>
          <a:p>
            <a:pPr rtl="0"/>
            <a:endParaRPr lang="nl-NL" dirty="0"/>
          </a:p>
        </p:txBody>
      </p:sp>
      <p:sp>
        <p:nvSpPr>
          <p:cNvPr id="25" name="Titel 19">
            <a:extLst>
              <a:ext uri="{FF2B5EF4-FFF2-40B4-BE49-F238E27FC236}">
                <a16:creationId xmlns:a16="http://schemas.microsoft.com/office/drawing/2014/main" id="{DC59B704-1693-40FC-951A-AED7B78D7FE2}"/>
              </a:ext>
            </a:extLst>
          </p:cNvPr>
          <p:cNvSpPr>
            <a:spLocks noGrp="1"/>
          </p:cNvSpPr>
          <p:nvPr>
            <p:ph type="title"/>
          </p:nvPr>
        </p:nvSpPr>
        <p:spPr>
          <a:xfrm>
            <a:off x="400050" y="365125"/>
            <a:ext cx="5695950" cy="1325563"/>
          </a:xfrm>
        </p:spPr>
        <p:txBody>
          <a:bodyPr/>
          <a:lstStyle/>
          <a:p>
            <a:r>
              <a:rPr lang="nl-NL" dirty="0"/>
              <a:t>Klik om stijl te bewerken</a:t>
            </a:r>
          </a:p>
        </p:txBody>
      </p:sp>
      <p:sp>
        <p:nvSpPr>
          <p:cNvPr id="27" name="Tijdelijke aanduiding voor inhoud 26">
            <a:extLst>
              <a:ext uri="{FF2B5EF4-FFF2-40B4-BE49-F238E27FC236}">
                <a16:creationId xmlns:a16="http://schemas.microsoft.com/office/drawing/2014/main" id="{94329791-A66B-4CA6-A5BE-59A6579EBC1A}"/>
              </a:ext>
            </a:extLst>
          </p:cNvPr>
          <p:cNvSpPr>
            <a:spLocks noGrp="1"/>
          </p:cNvSpPr>
          <p:nvPr>
            <p:ph sz="quarter" idx="10"/>
          </p:nvPr>
        </p:nvSpPr>
        <p:spPr>
          <a:xfrm>
            <a:off x="400050" y="1978025"/>
            <a:ext cx="5695950" cy="435451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8" name="Rechthoek 27">
            <a:extLst>
              <a:ext uri="{FF2B5EF4-FFF2-40B4-BE49-F238E27FC236}">
                <a16:creationId xmlns:a16="http://schemas.microsoft.com/office/drawing/2014/main" id="{3680B1F1-0F2F-4EF1-BCCB-A7970F7024C0}"/>
              </a:ext>
            </a:extLst>
          </p:cNvPr>
          <p:cNvSpPr/>
          <p:nvPr userDrawn="1"/>
        </p:nvSpPr>
        <p:spPr>
          <a:xfrm>
            <a:off x="-140" y="6380638"/>
            <a:ext cx="12192140" cy="477362"/>
          </a:xfrm>
          <a:prstGeom prst="rect">
            <a:avLst/>
          </a:prstGeom>
          <a:solidFill>
            <a:srgbClr val="FFFFFF">
              <a:alpha val="69999"/>
            </a:srgbClr>
          </a:solidFill>
        </p:spPr>
        <p:txBody>
          <a:bodyPr wrap="square" lIns="0" tIns="0" rIns="0" bIns="0" rtlCol="0" anchor="ctr"/>
          <a:lstStyle/>
          <a:p>
            <a:pPr algn="l" rtl="0"/>
            <a:endParaRPr lang="nl-NL" dirty="0"/>
          </a:p>
        </p:txBody>
      </p:sp>
      <p:pic>
        <p:nvPicPr>
          <p:cNvPr id="29" name="Afbeelding 28">
            <a:extLst>
              <a:ext uri="{FF2B5EF4-FFF2-40B4-BE49-F238E27FC236}">
                <a16:creationId xmlns:a16="http://schemas.microsoft.com/office/drawing/2014/main" id="{34B6EEBC-3D99-4539-A485-4A0E9A67109C}"/>
              </a:ext>
            </a:extLst>
          </p:cNvPr>
          <p:cNvPicPr>
            <a:picLocks noChangeAspect="1"/>
          </p:cNvPicPr>
          <p:nvPr userDrawn="1"/>
        </p:nvPicPr>
        <p:blipFill>
          <a:blip r:embed="rId3"/>
          <a:stretch>
            <a:fillRect/>
          </a:stretch>
        </p:blipFill>
        <p:spPr>
          <a:xfrm>
            <a:off x="10059909" y="6237123"/>
            <a:ext cx="2132091" cy="793239"/>
          </a:xfrm>
          <a:prstGeom prst="rect">
            <a:avLst/>
          </a:prstGeom>
        </p:spPr>
      </p:pic>
      <p:pic>
        <p:nvPicPr>
          <p:cNvPr id="30" name="Afbeelding 29">
            <a:extLst>
              <a:ext uri="{FF2B5EF4-FFF2-40B4-BE49-F238E27FC236}">
                <a16:creationId xmlns:a16="http://schemas.microsoft.com/office/drawing/2014/main" id="{9B0CC097-1892-4CC1-9149-298833DD3B19}"/>
              </a:ext>
            </a:extLst>
          </p:cNvPr>
          <p:cNvPicPr>
            <a:picLocks noChangeAspect="1"/>
          </p:cNvPicPr>
          <p:nvPr userDrawn="1"/>
        </p:nvPicPr>
        <p:blipFill rotWithShape="1">
          <a:blip r:embed="rId4"/>
          <a:srcRect t="32839" b="27323"/>
          <a:stretch/>
        </p:blipFill>
        <p:spPr>
          <a:xfrm>
            <a:off x="8379918" y="6340426"/>
            <a:ext cx="1679991" cy="669264"/>
          </a:xfrm>
          <a:prstGeom prst="rect">
            <a:avLst/>
          </a:prstGeom>
        </p:spPr>
      </p:pic>
      <p:sp>
        <p:nvSpPr>
          <p:cNvPr id="31" name="Tijdelijke aanduiding voor dianummer 5">
            <a:extLst>
              <a:ext uri="{FF2B5EF4-FFF2-40B4-BE49-F238E27FC236}">
                <a16:creationId xmlns:a16="http://schemas.microsoft.com/office/drawing/2014/main" id="{D0982381-80F2-4D8F-B0D9-0C422232A38B}"/>
              </a:ext>
            </a:extLst>
          </p:cNvPr>
          <p:cNvSpPr>
            <a:spLocks noGrp="1"/>
          </p:cNvSpPr>
          <p:nvPr>
            <p:ph type="sldNum" sz="quarter" idx="14"/>
          </p:nvPr>
        </p:nvSpPr>
        <p:spPr>
          <a:xfrm>
            <a:off x="114786" y="6380638"/>
            <a:ext cx="479574" cy="365125"/>
          </a:xfrm>
          <a:prstGeom prst="rect">
            <a:avLst/>
          </a:prstGeom>
        </p:spPr>
        <p:txBody>
          <a:bodyPr rtlCol="0"/>
          <a:lstStyle>
            <a:lvl1pPr>
              <a:defRPr sz="1200" b="1" i="0">
                <a:solidFill>
                  <a:schemeClr val="tx1">
                    <a:lumMod val="95000"/>
                    <a:lumOff val="5000"/>
                  </a:schemeClr>
                </a:solidFill>
                <a:latin typeface="+mj-lt"/>
              </a:defRPr>
            </a:lvl1pPr>
          </a:lstStyle>
          <a:p>
            <a:fld id="{82EE24B5-652C-4DB5-B7C3-B5BBEC1280B1}" type="slidenum">
              <a:rPr lang="nl-NL" smtClean="0"/>
              <a:pPr/>
              <a:t>‹#›</a:t>
            </a:fld>
            <a:endParaRPr lang="nl-NL" dirty="0"/>
          </a:p>
        </p:txBody>
      </p:sp>
    </p:spTree>
    <p:extLst>
      <p:ext uri="{BB962C8B-B14F-4D97-AF65-F5344CB8AC3E}">
        <p14:creationId xmlns:p14="http://schemas.microsoft.com/office/powerpoint/2010/main" val="36919032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houdelijke dia, 2 secties -2 ">
    <p:spTree>
      <p:nvGrpSpPr>
        <p:cNvPr id="1" name=""/>
        <p:cNvGrpSpPr/>
        <p:nvPr/>
      </p:nvGrpSpPr>
      <p:grpSpPr>
        <a:xfrm>
          <a:off x="0" y="0"/>
          <a:ext cx="0" cy="0"/>
          <a:chOff x="0" y="0"/>
          <a:chExt cx="0" cy="0"/>
        </a:xfrm>
      </p:grpSpPr>
      <p:sp>
        <p:nvSpPr>
          <p:cNvPr id="8" name="object 3">
            <a:extLst>
              <a:ext uri="{FF2B5EF4-FFF2-40B4-BE49-F238E27FC236}">
                <a16:creationId xmlns:a16="http://schemas.microsoft.com/office/drawing/2014/main" id="{29F16048-FF4E-41B1-B3D4-0FB210A70DF2}"/>
              </a:ext>
            </a:extLst>
          </p:cNvPr>
          <p:cNvSpPr/>
          <p:nvPr userDrawn="1"/>
        </p:nvSpPr>
        <p:spPr>
          <a:xfrm>
            <a:off x="0" y="0"/>
            <a:ext cx="6701589" cy="6858000"/>
          </a:xfrm>
          <a:custGeom>
            <a:avLst/>
            <a:gdLst/>
            <a:ahLst/>
            <a:cxnLst/>
            <a:rect l="l" t="t" r="r" b="b"/>
            <a:pathLst>
              <a:path w="6897370" h="6858000">
                <a:moveTo>
                  <a:pt x="0" y="6858000"/>
                </a:moveTo>
                <a:lnTo>
                  <a:pt x="6896900" y="6858000"/>
                </a:lnTo>
                <a:lnTo>
                  <a:pt x="6896900" y="0"/>
                </a:lnTo>
                <a:lnTo>
                  <a:pt x="0" y="0"/>
                </a:lnTo>
                <a:lnTo>
                  <a:pt x="0" y="6858000"/>
                </a:lnTo>
                <a:close/>
              </a:path>
            </a:pathLst>
          </a:custGeom>
          <a:solidFill>
            <a:schemeClr val="accent2"/>
          </a:solidFill>
        </p:spPr>
        <p:txBody>
          <a:bodyPr wrap="square" lIns="0" tIns="0" rIns="0" bIns="0" rtlCol="0"/>
          <a:lstStyle/>
          <a:p>
            <a:pPr rtl="0"/>
            <a:endParaRPr lang="nl-NL" noProof="0" dirty="0"/>
          </a:p>
        </p:txBody>
      </p:sp>
      <p:sp>
        <p:nvSpPr>
          <p:cNvPr id="2" name="Titel 1">
            <a:extLst>
              <a:ext uri="{FF2B5EF4-FFF2-40B4-BE49-F238E27FC236}">
                <a16:creationId xmlns:a16="http://schemas.microsoft.com/office/drawing/2014/main" id="{4690E0AA-5363-4861-AB6B-0E4D34D74B92}"/>
              </a:ext>
            </a:extLst>
          </p:cNvPr>
          <p:cNvSpPr>
            <a:spLocks noGrp="1"/>
          </p:cNvSpPr>
          <p:nvPr>
            <p:ph type="title"/>
          </p:nvPr>
        </p:nvSpPr>
        <p:spPr>
          <a:xfrm>
            <a:off x="7832863" y="201826"/>
            <a:ext cx="3932237" cy="1302111"/>
          </a:xfrm>
        </p:spPr>
        <p:txBody>
          <a:bodyPr rtlCol="0" anchor="b"/>
          <a:lstStyle>
            <a:lvl1pPr algn="r">
              <a:defRPr sz="3200"/>
            </a:lvl1pPr>
          </a:lstStyle>
          <a:p>
            <a:pPr rtl="0"/>
            <a:r>
              <a:rPr lang="nl-NL" noProof="0" dirty="0"/>
              <a:t>Klik om stijl te bewerken</a:t>
            </a:r>
          </a:p>
        </p:txBody>
      </p:sp>
      <p:sp>
        <p:nvSpPr>
          <p:cNvPr id="3" name="Tijdelijke aanduiding voor afbeelding 2">
            <a:extLst>
              <a:ext uri="{FF2B5EF4-FFF2-40B4-BE49-F238E27FC236}">
                <a16:creationId xmlns:a16="http://schemas.microsoft.com/office/drawing/2014/main" id="{8D44B7CE-2038-4CCA-AA8A-D03DE5FD956E}"/>
              </a:ext>
            </a:extLst>
          </p:cNvPr>
          <p:cNvSpPr>
            <a:spLocks noGrp="1"/>
          </p:cNvSpPr>
          <p:nvPr>
            <p:ph type="pic" idx="1"/>
          </p:nvPr>
        </p:nvSpPr>
        <p:spPr>
          <a:xfrm>
            <a:off x="6147221" y="2164034"/>
            <a:ext cx="6040800" cy="2736901"/>
          </a:xfrm>
        </p:spPr>
        <p:txBody>
          <a:bodyPr rtlCol="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nl-NL" noProof="0" dirty="0"/>
              <a:t>Klik op het pictogram als u een afbeelding wilt toevoegen</a:t>
            </a:r>
          </a:p>
        </p:txBody>
      </p:sp>
      <p:sp>
        <p:nvSpPr>
          <p:cNvPr id="14" name="Tijdelijke aanduiding voor tekst 3">
            <a:extLst>
              <a:ext uri="{FF2B5EF4-FFF2-40B4-BE49-F238E27FC236}">
                <a16:creationId xmlns:a16="http://schemas.microsoft.com/office/drawing/2014/main" id="{7F0C3496-EA4B-43E5-9704-968F80A8552C}"/>
              </a:ext>
            </a:extLst>
          </p:cNvPr>
          <p:cNvSpPr>
            <a:spLocks noGrp="1"/>
          </p:cNvSpPr>
          <p:nvPr>
            <p:ph type="body" sz="half" idx="23"/>
          </p:nvPr>
        </p:nvSpPr>
        <p:spPr>
          <a:xfrm>
            <a:off x="1376468" y="3241037"/>
            <a:ext cx="4057961" cy="1243769"/>
          </a:xfrm>
        </p:spPr>
        <p:txBody>
          <a:bodyPr rtlCol="0" anchor="ctr"/>
          <a:lstStyle>
            <a:lvl1pPr marL="0" indent="0">
              <a:buNone/>
              <a:defRPr sz="1600">
                <a:solidFill>
                  <a:schemeClr val="bg2">
                    <a:lumMod val="40000"/>
                    <a:lumOff val="6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nl-NL" noProof="0" dirty="0"/>
              <a:t>Klikken om de tekststijl van het model te bewerken</a:t>
            </a:r>
          </a:p>
        </p:txBody>
      </p:sp>
      <p:sp>
        <p:nvSpPr>
          <p:cNvPr id="25" name="object 27" descr="Beige rechthoek">
            <a:extLst>
              <a:ext uri="{FF2B5EF4-FFF2-40B4-BE49-F238E27FC236}">
                <a16:creationId xmlns:a16="http://schemas.microsoft.com/office/drawing/2014/main" id="{AD1868DF-B2B7-4D02-BCA1-3D692D517A89}"/>
              </a:ext>
            </a:extLst>
          </p:cNvPr>
          <p:cNvSpPr/>
          <p:nvPr userDrawn="1"/>
        </p:nvSpPr>
        <p:spPr>
          <a:xfrm flipV="1">
            <a:off x="426899" y="1455735"/>
            <a:ext cx="4596551" cy="81754"/>
          </a:xfrm>
          <a:custGeom>
            <a:avLst/>
            <a:gdLst/>
            <a:ahLst/>
            <a:cxnLst/>
            <a:rect l="l" t="t" r="r" b="b"/>
            <a:pathLst>
              <a:path w="2501265">
                <a:moveTo>
                  <a:pt x="0" y="0"/>
                </a:moveTo>
                <a:lnTo>
                  <a:pt x="2500883" y="0"/>
                </a:lnTo>
              </a:path>
            </a:pathLst>
          </a:custGeom>
          <a:ln w="54863">
            <a:solidFill>
              <a:schemeClr val="accent1"/>
            </a:solidFill>
          </a:ln>
        </p:spPr>
        <p:txBody>
          <a:bodyPr wrap="square" lIns="0" tIns="0" rIns="0" bIns="0" rtlCol="0"/>
          <a:lstStyle/>
          <a:p>
            <a:pPr rtl="0"/>
            <a:endParaRPr lang="nl-NL" dirty="0"/>
          </a:p>
        </p:txBody>
      </p:sp>
      <p:sp>
        <p:nvSpPr>
          <p:cNvPr id="28" name="Tijdelijke aanduiding voor tekst 27">
            <a:extLst>
              <a:ext uri="{FF2B5EF4-FFF2-40B4-BE49-F238E27FC236}">
                <a16:creationId xmlns:a16="http://schemas.microsoft.com/office/drawing/2014/main" id="{137F5459-5B0F-47E5-84BB-9D7462994A61}"/>
              </a:ext>
            </a:extLst>
          </p:cNvPr>
          <p:cNvSpPr>
            <a:spLocks noGrp="1"/>
          </p:cNvSpPr>
          <p:nvPr>
            <p:ph type="body" sz="quarter" idx="29" hasCustomPrompt="1"/>
          </p:nvPr>
        </p:nvSpPr>
        <p:spPr>
          <a:xfrm>
            <a:off x="426900" y="272107"/>
            <a:ext cx="4596551" cy="1169240"/>
          </a:xfrm>
        </p:spPr>
        <p:txBody>
          <a:bodyPr anchor="b">
            <a:noAutofit/>
          </a:bodyPr>
          <a:lstStyle>
            <a:lvl1pPr marL="0" indent="0">
              <a:buNone/>
              <a:defRPr sz="2800" b="1">
                <a:solidFill>
                  <a:schemeClr val="bg1"/>
                </a:solidFill>
                <a:latin typeface="+mj-lt"/>
              </a:defRPr>
            </a:lvl1pPr>
          </a:lstStyle>
          <a:p>
            <a:pPr lvl="0"/>
            <a:r>
              <a:rPr lang="nl-NL" dirty="0"/>
              <a:t>KLIKKEN OM DE TEKSTSTIJL VAN HET MODEL TE BEWERKEN</a:t>
            </a:r>
          </a:p>
        </p:txBody>
      </p:sp>
      <p:sp>
        <p:nvSpPr>
          <p:cNvPr id="33" name="Tijdelijke aanduiding voor tekst 3">
            <a:extLst>
              <a:ext uri="{FF2B5EF4-FFF2-40B4-BE49-F238E27FC236}">
                <a16:creationId xmlns:a16="http://schemas.microsoft.com/office/drawing/2014/main" id="{2DE365A1-A329-4AFF-B45B-DF429796F0ED}"/>
              </a:ext>
            </a:extLst>
          </p:cNvPr>
          <p:cNvSpPr>
            <a:spLocks noGrp="1"/>
          </p:cNvSpPr>
          <p:nvPr>
            <p:ph type="body" sz="half" idx="30"/>
          </p:nvPr>
        </p:nvSpPr>
        <p:spPr>
          <a:xfrm>
            <a:off x="1376467" y="1896720"/>
            <a:ext cx="4057961" cy="1243769"/>
          </a:xfrm>
        </p:spPr>
        <p:txBody>
          <a:bodyPr rtlCol="0" anchor="ctr"/>
          <a:lstStyle>
            <a:lvl1pPr marL="0" indent="0">
              <a:buNone/>
              <a:defRPr sz="1600">
                <a:solidFill>
                  <a:schemeClr val="bg2">
                    <a:lumMod val="40000"/>
                    <a:lumOff val="6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nl-NL" noProof="0" dirty="0"/>
              <a:t>Klikken om de tekststijl van het model te bewerken</a:t>
            </a:r>
          </a:p>
        </p:txBody>
      </p:sp>
      <p:sp>
        <p:nvSpPr>
          <p:cNvPr id="34" name="Tijdelijke aanduiding voor tekst 3">
            <a:extLst>
              <a:ext uri="{FF2B5EF4-FFF2-40B4-BE49-F238E27FC236}">
                <a16:creationId xmlns:a16="http://schemas.microsoft.com/office/drawing/2014/main" id="{80072F1E-BCCE-4E44-8CA1-DFB1C82869AE}"/>
              </a:ext>
            </a:extLst>
          </p:cNvPr>
          <p:cNvSpPr>
            <a:spLocks noGrp="1"/>
          </p:cNvSpPr>
          <p:nvPr>
            <p:ph type="body" sz="half" idx="31"/>
          </p:nvPr>
        </p:nvSpPr>
        <p:spPr>
          <a:xfrm>
            <a:off x="1338368" y="4585354"/>
            <a:ext cx="4057961" cy="1243769"/>
          </a:xfrm>
        </p:spPr>
        <p:txBody>
          <a:bodyPr rtlCol="0" anchor="ctr"/>
          <a:lstStyle>
            <a:lvl1pPr marL="0" indent="0">
              <a:buNone/>
              <a:defRPr sz="1600">
                <a:solidFill>
                  <a:schemeClr val="bg2">
                    <a:lumMod val="40000"/>
                    <a:lumOff val="6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nl-NL" noProof="0" dirty="0"/>
              <a:t>Klikken om de tekststijl van het model te bewerken</a:t>
            </a:r>
          </a:p>
        </p:txBody>
      </p:sp>
      <p:sp>
        <p:nvSpPr>
          <p:cNvPr id="16" name="Tijdelijke aanduiding voor dianummer 5">
            <a:extLst>
              <a:ext uri="{FF2B5EF4-FFF2-40B4-BE49-F238E27FC236}">
                <a16:creationId xmlns:a16="http://schemas.microsoft.com/office/drawing/2014/main" id="{6611C719-7157-4BF7-8ABE-6D546CBF34E6}"/>
              </a:ext>
            </a:extLst>
          </p:cNvPr>
          <p:cNvSpPr>
            <a:spLocks noGrp="1"/>
          </p:cNvSpPr>
          <p:nvPr>
            <p:ph type="sldNum" sz="quarter" idx="12"/>
          </p:nvPr>
        </p:nvSpPr>
        <p:spPr>
          <a:xfrm>
            <a:off x="114786" y="6380638"/>
            <a:ext cx="479574" cy="365125"/>
          </a:xfrm>
          <a:prstGeom prst="rect">
            <a:avLst/>
          </a:prstGeom>
        </p:spPr>
        <p:txBody>
          <a:bodyPr rtlCol="0"/>
          <a:lstStyle>
            <a:lvl1pPr>
              <a:defRPr sz="1200" b="1" i="0">
                <a:solidFill>
                  <a:schemeClr val="tx1">
                    <a:lumMod val="95000"/>
                    <a:lumOff val="5000"/>
                  </a:schemeClr>
                </a:solidFill>
                <a:latin typeface="+mj-lt"/>
              </a:defRPr>
            </a:lvl1pPr>
          </a:lstStyle>
          <a:p>
            <a:fld id="{82EE24B5-652C-4DB5-B7C3-B5BBEC1280B1}" type="slidenum">
              <a:rPr lang="nl-NL" smtClean="0"/>
              <a:pPr/>
              <a:t>‹#›</a:t>
            </a:fld>
            <a:endParaRPr lang="nl-NL" dirty="0"/>
          </a:p>
        </p:txBody>
      </p:sp>
      <p:cxnSp>
        <p:nvCxnSpPr>
          <p:cNvPr id="17" name="Rechte verbindingslijn 16">
            <a:extLst>
              <a:ext uri="{FF2B5EF4-FFF2-40B4-BE49-F238E27FC236}">
                <a16:creationId xmlns:a16="http://schemas.microsoft.com/office/drawing/2014/main" id="{41B56785-033F-47B7-A62E-654A9FEF7932}"/>
              </a:ext>
            </a:extLst>
          </p:cNvPr>
          <p:cNvCxnSpPr>
            <a:cxnSpLocks/>
          </p:cNvCxnSpPr>
          <p:nvPr userDrawn="1"/>
        </p:nvCxnSpPr>
        <p:spPr>
          <a:xfrm>
            <a:off x="8337408" y="6354866"/>
            <a:ext cx="3855720" cy="0"/>
          </a:xfrm>
          <a:prstGeom prst="line">
            <a:avLst/>
          </a:prstGeom>
        </p:spPr>
        <p:style>
          <a:lnRef idx="3">
            <a:schemeClr val="accent2"/>
          </a:lnRef>
          <a:fillRef idx="0">
            <a:schemeClr val="accent2"/>
          </a:fillRef>
          <a:effectRef idx="2">
            <a:schemeClr val="accent2"/>
          </a:effectRef>
          <a:fontRef idx="minor">
            <a:schemeClr val="tx1"/>
          </a:fontRef>
        </p:style>
      </p:cxnSp>
      <p:pic>
        <p:nvPicPr>
          <p:cNvPr id="18" name="Afbeelding 17">
            <a:extLst>
              <a:ext uri="{FF2B5EF4-FFF2-40B4-BE49-F238E27FC236}">
                <a16:creationId xmlns:a16="http://schemas.microsoft.com/office/drawing/2014/main" id="{4AC2CBD7-37E5-4E8D-9174-9F57C1B6600E}"/>
              </a:ext>
            </a:extLst>
          </p:cNvPr>
          <p:cNvPicPr>
            <a:picLocks noChangeAspect="1"/>
          </p:cNvPicPr>
          <p:nvPr userDrawn="1"/>
        </p:nvPicPr>
        <p:blipFill>
          <a:blip r:embed="rId2"/>
          <a:stretch>
            <a:fillRect/>
          </a:stretch>
        </p:blipFill>
        <p:spPr>
          <a:xfrm>
            <a:off x="10059909" y="6237123"/>
            <a:ext cx="2132091" cy="793239"/>
          </a:xfrm>
          <a:prstGeom prst="rect">
            <a:avLst/>
          </a:prstGeom>
        </p:spPr>
      </p:pic>
      <p:pic>
        <p:nvPicPr>
          <p:cNvPr id="19" name="Afbeelding 18">
            <a:extLst>
              <a:ext uri="{FF2B5EF4-FFF2-40B4-BE49-F238E27FC236}">
                <a16:creationId xmlns:a16="http://schemas.microsoft.com/office/drawing/2014/main" id="{D15A46E7-6048-4865-BA54-C3A029BADE14}"/>
              </a:ext>
            </a:extLst>
          </p:cNvPr>
          <p:cNvPicPr>
            <a:picLocks noChangeAspect="1"/>
          </p:cNvPicPr>
          <p:nvPr userDrawn="1"/>
        </p:nvPicPr>
        <p:blipFill rotWithShape="1">
          <a:blip r:embed="rId3"/>
          <a:srcRect t="32839" b="27323"/>
          <a:stretch/>
        </p:blipFill>
        <p:spPr>
          <a:xfrm>
            <a:off x="8379918" y="6340426"/>
            <a:ext cx="1679991" cy="669264"/>
          </a:xfrm>
          <a:prstGeom prst="rect">
            <a:avLst/>
          </a:prstGeom>
        </p:spPr>
      </p:pic>
    </p:spTree>
    <p:extLst>
      <p:ext uri="{BB962C8B-B14F-4D97-AF65-F5344CB8AC3E}">
        <p14:creationId xmlns:p14="http://schemas.microsoft.com/office/powerpoint/2010/main" val="607384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kolommen 3">
    <p:spTree>
      <p:nvGrpSpPr>
        <p:cNvPr id="1" name=""/>
        <p:cNvGrpSpPr/>
        <p:nvPr/>
      </p:nvGrpSpPr>
      <p:grpSpPr>
        <a:xfrm>
          <a:off x="0" y="0"/>
          <a:ext cx="0" cy="0"/>
          <a:chOff x="0" y="0"/>
          <a:chExt cx="0" cy="0"/>
        </a:xfrm>
      </p:grpSpPr>
      <p:sp>
        <p:nvSpPr>
          <p:cNvPr id="17" name="object 5" descr="Beige rechthoek">
            <a:extLst>
              <a:ext uri="{FF2B5EF4-FFF2-40B4-BE49-F238E27FC236}">
                <a16:creationId xmlns:a16="http://schemas.microsoft.com/office/drawing/2014/main" id="{DF1F0B6B-2920-412D-9F1C-A51664D7FA3B}"/>
              </a:ext>
            </a:extLst>
          </p:cNvPr>
          <p:cNvSpPr/>
          <p:nvPr userDrawn="1"/>
        </p:nvSpPr>
        <p:spPr>
          <a:xfrm>
            <a:off x="915637" y="1337103"/>
            <a:ext cx="3456000" cy="0"/>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nl-NL" dirty="0"/>
          </a:p>
        </p:txBody>
      </p:sp>
      <p:sp>
        <p:nvSpPr>
          <p:cNvPr id="24" name="Rechthoek 23">
            <a:extLst>
              <a:ext uri="{FF2B5EF4-FFF2-40B4-BE49-F238E27FC236}">
                <a16:creationId xmlns:a16="http://schemas.microsoft.com/office/drawing/2014/main" id="{B8D341DC-6D1C-402B-BB86-4A19C76EE675}"/>
              </a:ext>
            </a:extLst>
          </p:cNvPr>
          <p:cNvSpPr/>
          <p:nvPr userDrawn="1"/>
        </p:nvSpPr>
        <p:spPr>
          <a:xfrm>
            <a:off x="0" y="1926221"/>
            <a:ext cx="12192000" cy="1188190"/>
          </a:xfrm>
          <a:prstGeom prst="rect">
            <a:avLst/>
          </a:prstGeom>
          <a:solidFill>
            <a:srgbClr val="70C3BB">
              <a:alpha val="69804"/>
            </a:srgbClr>
          </a:solidFill>
        </p:spPr>
        <p:txBody>
          <a:bodyPr wrap="square" lIns="0" tIns="0" rIns="0" bIns="0" rtlCol="0" anchor="ctr"/>
          <a:lstStyle/>
          <a:p>
            <a:pPr algn="l" rtl="0"/>
            <a:endParaRPr lang="nl-NL" dirty="0"/>
          </a:p>
        </p:txBody>
      </p:sp>
      <p:sp>
        <p:nvSpPr>
          <p:cNvPr id="20" name="Titel 19">
            <a:extLst>
              <a:ext uri="{FF2B5EF4-FFF2-40B4-BE49-F238E27FC236}">
                <a16:creationId xmlns:a16="http://schemas.microsoft.com/office/drawing/2014/main" id="{80D3E2F8-94C7-4160-BA55-5BFAF9C13809}"/>
              </a:ext>
            </a:extLst>
          </p:cNvPr>
          <p:cNvSpPr>
            <a:spLocks noGrp="1"/>
          </p:cNvSpPr>
          <p:nvPr>
            <p:ph type="title"/>
          </p:nvPr>
        </p:nvSpPr>
        <p:spPr/>
        <p:txBody>
          <a:bodyPr/>
          <a:lstStyle/>
          <a:p>
            <a:r>
              <a:rPr lang="nl-NL"/>
              <a:t>Klik om stijl te bewerken</a:t>
            </a:r>
          </a:p>
        </p:txBody>
      </p:sp>
      <p:sp>
        <p:nvSpPr>
          <p:cNvPr id="22" name="Tijdelijke aanduiding voor tekst 21">
            <a:extLst>
              <a:ext uri="{FF2B5EF4-FFF2-40B4-BE49-F238E27FC236}">
                <a16:creationId xmlns:a16="http://schemas.microsoft.com/office/drawing/2014/main" id="{240535F0-326C-4878-92D3-05B61892AC2A}"/>
              </a:ext>
            </a:extLst>
          </p:cNvPr>
          <p:cNvSpPr>
            <a:spLocks noGrp="1"/>
          </p:cNvSpPr>
          <p:nvPr>
            <p:ph type="body" sz="quarter" idx="13"/>
          </p:nvPr>
        </p:nvSpPr>
        <p:spPr>
          <a:xfrm>
            <a:off x="838200" y="2130341"/>
            <a:ext cx="3115173" cy="823913"/>
          </a:xfrm>
        </p:spPr>
        <p:txBody>
          <a:bodyPr anchor="b">
            <a:normAutofit/>
          </a:bodyPr>
          <a:lstStyle>
            <a:lvl1pPr marL="0" indent="0" algn="l">
              <a:buNone/>
              <a:defRPr sz="2000" b="1">
                <a:solidFill>
                  <a:schemeClr val="bg1"/>
                </a:solidFill>
              </a:defRPr>
            </a:lvl1pPr>
          </a:lstStyle>
          <a:p>
            <a:pPr lvl="0"/>
            <a:r>
              <a:rPr lang="nl-NL" dirty="0"/>
              <a:t>Klikken om de tekststijl van het model te bewerken</a:t>
            </a:r>
          </a:p>
        </p:txBody>
      </p:sp>
      <p:sp>
        <p:nvSpPr>
          <p:cNvPr id="25" name="Tijdelijke aanduiding voor tekst 21">
            <a:extLst>
              <a:ext uri="{FF2B5EF4-FFF2-40B4-BE49-F238E27FC236}">
                <a16:creationId xmlns:a16="http://schemas.microsoft.com/office/drawing/2014/main" id="{41A13C7E-6945-4AB5-854D-107E7879F3FB}"/>
              </a:ext>
            </a:extLst>
          </p:cNvPr>
          <p:cNvSpPr>
            <a:spLocks noGrp="1"/>
          </p:cNvSpPr>
          <p:nvPr>
            <p:ph type="body" sz="quarter" idx="14"/>
          </p:nvPr>
        </p:nvSpPr>
        <p:spPr>
          <a:xfrm>
            <a:off x="4553711" y="2108360"/>
            <a:ext cx="3115173" cy="823913"/>
          </a:xfrm>
        </p:spPr>
        <p:txBody>
          <a:bodyPr anchor="b">
            <a:normAutofit/>
          </a:bodyPr>
          <a:lstStyle>
            <a:lvl1pPr marL="0" indent="0" algn="l">
              <a:buNone/>
              <a:defRPr sz="2000" b="1">
                <a:solidFill>
                  <a:schemeClr val="bg1"/>
                </a:solidFill>
              </a:defRPr>
            </a:lvl1pPr>
          </a:lstStyle>
          <a:p>
            <a:pPr lvl="0"/>
            <a:r>
              <a:rPr lang="nl-NL" dirty="0"/>
              <a:t>Klikken om de tekststijl van het model te bewerken</a:t>
            </a:r>
          </a:p>
        </p:txBody>
      </p:sp>
      <p:sp>
        <p:nvSpPr>
          <p:cNvPr id="26" name="Tijdelijke aanduiding voor tekst 21">
            <a:extLst>
              <a:ext uri="{FF2B5EF4-FFF2-40B4-BE49-F238E27FC236}">
                <a16:creationId xmlns:a16="http://schemas.microsoft.com/office/drawing/2014/main" id="{E5CE30B0-F316-492A-9429-E110E28C30D4}"/>
              </a:ext>
            </a:extLst>
          </p:cNvPr>
          <p:cNvSpPr>
            <a:spLocks noGrp="1"/>
          </p:cNvSpPr>
          <p:nvPr>
            <p:ph type="body" sz="quarter" idx="15"/>
          </p:nvPr>
        </p:nvSpPr>
        <p:spPr>
          <a:xfrm>
            <a:off x="8238627" y="2108359"/>
            <a:ext cx="3115173" cy="823913"/>
          </a:xfrm>
        </p:spPr>
        <p:txBody>
          <a:bodyPr anchor="b">
            <a:normAutofit/>
          </a:bodyPr>
          <a:lstStyle>
            <a:lvl1pPr marL="0" indent="0" algn="l">
              <a:buNone/>
              <a:defRPr sz="2000" b="1">
                <a:solidFill>
                  <a:schemeClr val="bg1"/>
                </a:solidFill>
              </a:defRPr>
            </a:lvl1pPr>
          </a:lstStyle>
          <a:p>
            <a:pPr lvl="0"/>
            <a:r>
              <a:rPr lang="nl-NL" dirty="0"/>
              <a:t>Klikken om de tekststijl van het model te bewerken</a:t>
            </a:r>
          </a:p>
        </p:txBody>
      </p:sp>
      <p:pic>
        <p:nvPicPr>
          <p:cNvPr id="11268" name="Picture 4" descr="On being and becoming a data science company | Novartis">
            <a:extLst>
              <a:ext uri="{FF2B5EF4-FFF2-40B4-BE49-F238E27FC236}">
                <a16:creationId xmlns:a16="http://schemas.microsoft.com/office/drawing/2014/main" id="{AC2CA30A-B893-4CD4-A4ED-44F1A3BD32E2}"/>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a:stretch/>
        </p:blipFill>
        <p:spPr bwMode="auto">
          <a:xfrm>
            <a:off x="-16497" y="3114410"/>
            <a:ext cx="12192000" cy="3742615"/>
          </a:xfrm>
          <a:prstGeom prst="rect">
            <a:avLst/>
          </a:prstGeom>
          <a:noFill/>
          <a:extLst>
            <a:ext uri="{909E8E84-426E-40DD-AFC4-6F175D3DCCD1}">
              <a14:hiddenFill xmlns:a14="http://schemas.microsoft.com/office/drawing/2010/main">
                <a:solidFill>
                  <a:srgbClr val="FFFFFF"/>
                </a:solidFill>
              </a14:hiddenFill>
            </a:ext>
          </a:extLst>
        </p:spPr>
      </p:pic>
      <p:sp>
        <p:nvSpPr>
          <p:cNvPr id="9" name="object 3" descr="Blauwe rechthoek">
            <a:extLst>
              <a:ext uri="{FF2B5EF4-FFF2-40B4-BE49-F238E27FC236}">
                <a16:creationId xmlns:a16="http://schemas.microsoft.com/office/drawing/2014/main" id="{62285360-D948-43A9-8AF9-63ED0D80C528}"/>
              </a:ext>
            </a:extLst>
          </p:cNvPr>
          <p:cNvSpPr/>
          <p:nvPr userDrawn="1"/>
        </p:nvSpPr>
        <p:spPr>
          <a:xfrm>
            <a:off x="2400" y="3114409"/>
            <a:ext cx="12189600" cy="3764593"/>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80000"/>
            </a:schemeClr>
          </a:solidFill>
        </p:spPr>
        <p:txBody>
          <a:bodyPr wrap="square" lIns="0" tIns="0" rIns="0" bIns="0" rtlCol="0"/>
          <a:lstStyle/>
          <a:p>
            <a:pPr rtl="0"/>
            <a:endParaRPr lang="nl-NL" dirty="0"/>
          </a:p>
        </p:txBody>
      </p:sp>
      <p:sp>
        <p:nvSpPr>
          <p:cNvPr id="28" name="Tijdelijke aanduiding voor inhoud 27">
            <a:extLst>
              <a:ext uri="{FF2B5EF4-FFF2-40B4-BE49-F238E27FC236}">
                <a16:creationId xmlns:a16="http://schemas.microsoft.com/office/drawing/2014/main" id="{E886ABB1-1221-46B7-AA33-6BB2B9501604}"/>
              </a:ext>
            </a:extLst>
          </p:cNvPr>
          <p:cNvSpPr>
            <a:spLocks noGrp="1"/>
          </p:cNvSpPr>
          <p:nvPr>
            <p:ph sz="quarter" idx="16"/>
          </p:nvPr>
        </p:nvSpPr>
        <p:spPr>
          <a:xfrm>
            <a:off x="838200" y="3325813"/>
            <a:ext cx="3114675" cy="30863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31" name="Tijdelijke aanduiding voor inhoud 27">
            <a:extLst>
              <a:ext uri="{FF2B5EF4-FFF2-40B4-BE49-F238E27FC236}">
                <a16:creationId xmlns:a16="http://schemas.microsoft.com/office/drawing/2014/main" id="{4B6D25F7-8B61-4402-B9EF-95B491066093}"/>
              </a:ext>
            </a:extLst>
          </p:cNvPr>
          <p:cNvSpPr>
            <a:spLocks noGrp="1"/>
          </p:cNvSpPr>
          <p:nvPr>
            <p:ph sz="quarter" idx="17"/>
          </p:nvPr>
        </p:nvSpPr>
        <p:spPr>
          <a:xfrm>
            <a:off x="4554209" y="3325812"/>
            <a:ext cx="3114675" cy="308632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32" name="Tijdelijke aanduiding voor inhoud 27">
            <a:extLst>
              <a:ext uri="{FF2B5EF4-FFF2-40B4-BE49-F238E27FC236}">
                <a16:creationId xmlns:a16="http://schemas.microsoft.com/office/drawing/2014/main" id="{D3A6C8E3-06BC-4672-A1E8-9DD0D77DEC4B}"/>
              </a:ext>
            </a:extLst>
          </p:cNvPr>
          <p:cNvSpPr>
            <a:spLocks noGrp="1"/>
          </p:cNvSpPr>
          <p:nvPr>
            <p:ph sz="quarter" idx="18"/>
          </p:nvPr>
        </p:nvSpPr>
        <p:spPr>
          <a:xfrm>
            <a:off x="8238627" y="3325813"/>
            <a:ext cx="3114675" cy="308632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35" name="Rechthoek 34">
            <a:extLst>
              <a:ext uri="{FF2B5EF4-FFF2-40B4-BE49-F238E27FC236}">
                <a16:creationId xmlns:a16="http://schemas.microsoft.com/office/drawing/2014/main" id="{AD01046C-ACFA-409B-A102-F7BA52D5E389}"/>
              </a:ext>
            </a:extLst>
          </p:cNvPr>
          <p:cNvSpPr/>
          <p:nvPr userDrawn="1"/>
        </p:nvSpPr>
        <p:spPr>
          <a:xfrm>
            <a:off x="-16638" y="6400711"/>
            <a:ext cx="12208637" cy="477362"/>
          </a:xfrm>
          <a:prstGeom prst="rect">
            <a:avLst/>
          </a:prstGeom>
          <a:solidFill>
            <a:srgbClr val="FFFFFF">
              <a:alpha val="69999"/>
            </a:srgbClr>
          </a:solidFill>
        </p:spPr>
        <p:txBody>
          <a:bodyPr wrap="square" lIns="0" tIns="0" rIns="0" bIns="0" rtlCol="0" anchor="ctr"/>
          <a:lstStyle/>
          <a:p>
            <a:pPr algn="l" rtl="0"/>
            <a:endParaRPr lang="nl-NL" dirty="0"/>
          </a:p>
        </p:txBody>
      </p:sp>
      <p:pic>
        <p:nvPicPr>
          <p:cNvPr id="36" name="Afbeelding 35">
            <a:extLst>
              <a:ext uri="{FF2B5EF4-FFF2-40B4-BE49-F238E27FC236}">
                <a16:creationId xmlns:a16="http://schemas.microsoft.com/office/drawing/2014/main" id="{E9197097-6415-4CD6-916B-0F60EDABDAA4}"/>
              </a:ext>
            </a:extLst>
          </p:cNvPr>
          <p:cNvPicPr>
            <a:picLocks noChangeAspect="1"/>
          </p:cNvPicPr>
          <p:nvPr userDrawn="1"/>
        </p:nvPicPr>
        <p:blipFill>
          <a:blip r:embed="rId3"/>
          <a:stretch>
            <a:fillRect/>
          </a:stretch>
        </p:blipFill>
        <p:spPr>
          <a:xfrm>
            <a:off x="10059909" y="6237123"/>
            <a:ext cx="2132091" cy="793239"/>
          </a:xfrm>
          <a:prstGeom prst="rect">
            <a:avLst/>
          </a:prstGeom>
        </p:spPr>
      </p:pic>
      <p:pic>
        <p:nvPicPr>
          <p:cNvPr id="37" name="Afbeelding 36">
            <a:extLst>
              <a:ext uri="{FF2B5EF4-FFF2-40B4-BE49-F238E27FC236}">
                <a16:creationId xmlns:a16="http://schemas.microsoft.com/office/drawing/2014/main" id="{54E37620-FCF5-47E5-90F1-4E4F75F6A692}"/>
              </a:ext>
            </a:extLst>
          </p:cNvPr>
          <p:cNvPicPr>
            <a:picLocks noChangeAspect="1"/>
          </p:cNvPicPr>
          <p:nvPr userDrawn="1"/>
        </p:nvPicPr>
        <p:blipFill rotWithShape="1">
          <a:blip r:embed="rId4"/>
          <a:srcRect t="32839" b="27323"/>
          <a:stretch/>
        </p:blipFill>
        <p:spPr>
          <a:xfrm>
            <a:off x="8379918" y="6340426"/>
            <a:ext cx="1679991" cy="669264"/>
          </a:xfrm>
          <a:prstGeom prst="rect">
            <a:avLst/>
          </a:prstGeom>
        </p:spPr>
      </p:pic>
      <p:sp>
        <p:nvSpPr>
          <p:cNvPr id="38" name="Tijdelijke aanduiding voor dianummer 5">
            <a:extLst>
              <a:ext uri="{FF2B5EF4-FFF2-40B4-BE49-F238E27FC236}">
                <a16:creationId xmlns:a16="http://schemas.microsoft.com/office/drawing/2014/main" id="{2CFD4EAD-D548-4A11-9552-D0E0E872AD0D}"/>
              </a:ext>
            </a:extLst>
          </p:cNvPr>
          <p:cNvSpPr>
            <a:spLocks noGrp="1"/>
          </p:cNvSpPr>
          <p:nvPr>
            <p:ph type="sldNum" sz="quarter" idx="19"/>
          </p:nvPr>
        </p:nvSpPr>
        <p:spPr>
          <a:xfrm>
            <a:off x="114786" y="6380638"/>
            <a:ext cx="479574" cy="365125"/>
          </a:xfrm>
          <a:prstGeom prst="rect">
            <a:avLst/>
          </a:prstGeom>
        </p:spPr>
        <p:txBody>
          <a:bodyPr rtlCol="0"/>
          <a:lstStyle>
            <a:lvl1pPr>
              <a:defRPr sz="1200" b="1" i="0">
                <a:solidFill>
                  <a:schemeClr val="tx1">
                    <a:lumMod val="95000"/>
                    <a:lumOff val="5000"/>
                  </a:schemeClr>
                </a:solidFill>
                <a:latin typeface="+mj-lt"/>
              </a:defRPr>
            </a:lvl1pPr>
          </a:lstStyle>
          <a:p>
            <a:fld id="{82EE24B5-652C-4DB5-B7C3-B5BBEC1280B1}" type="slidenum">
              <a:rPr lang="nl-NL" smtClean="0"/>
              <a:pPr/>
              <a:t>‹#›</a:t>
            </a:fld>
            <a:endParaRPr lang="nl-NL" dirty="0"/>
          </a:p>
        </p:txBody>
      </p:sp>
    </p:spTree>
    <p:extLst>
      <p:ext uri="{BB962C8B-B14F-4D97-AF65-F5344CB8AC3E}">
        <p14:creationId xmlns:p14="http://schemas.microsoft.com/office/powerpoint/2010/main" val="13250367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olommen 4">
    <p:spTree>
      <p:nvGrpSpPr>
        <p:cNvPr id="1" name=""/>
        <p:cNvGrpSpPr/>
        <p:nvPr/>
      </p:nvGrpSpPr>
      <p:grpSpPr>
        <a:xfrm>
          <a:off x="0" y="0"/>
          <a:ext cx="0" cy="0"/>
          <a:chOff x="0" y="0"/>
          <a:chExt cx="0" cy="0"/>
        </a:xfrm>
      </p:grpSpPr>
      <p:sp>
        <p:nvSpPr>
          <p:cNvPr id="17" name="object 5" descr="Beige rechthoek">
            <a:extLst>
              <a:ext uri="{FF2B5EF4-FFF2-40B4-BE49-F238E27FC236}">
                <a16:creationId xmlns:a16="http://schemas.microsoft.com/office/drawing/2014/main" id="{DF1F0B6B-2920-412D-9F1C-A51664D7FA3B}"/>
              </a:ext>
            </a:extLst>
          </p:cNvPr>
          <p:cNvSpPr/>
          <p:nvPr userDrawn="1"/>
        </p:nvSpPr>
        <p:spPr>
          <a:xfrm>
            <a:off x="915637" y="1337103"/>
            <a:ext cx="3456000" cy="0"/>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nl-NL" dirty="0"/>
          </a:p>
        </p:txBody>
      </p:sp>
      <p:sp>
        <p:nvSpPr>
          <p:cNvPr id="24" name="Rechthoek 23">
            <a:extLst>
              <a:ext uri="{FF2B5EF4-FFF2-40B4-BE49-F238E27FC236}">
                <a16:creationId xmlns:a16="http://schemas.microsoft.com/office/drawing/2014/main" id="{B8D341DC-6D1C-402B-BB86-4A19C76EE675}"/>
              </a:ext>
            </a:extLst>
          </p:cNvPr>
          <p:cNvSpPr/>
          <p:nvPr userDrawn="1"/>
        </p:nvSpPr>
        <p:spPr>
          <a:xfrm>
            <a:off x="0" y="1926221"/>
            <a:ext cx="12192000" cy="1188190"/>
          </a:xfrm>
          <a:prstGeom prst="rect">
            <a:avLst/>
          </a:prstGeom>
          <a:solidFill>
            <a:srgbClr val="70C3BB">
              <a:alpha val="69804"/>
            </a:srgbClr>
          </a:solidFill>
        </p:spPr>
        <p:txBody>
          <a:bodyPr wrap="square" lIns="0" tIns="0" rIns="0" bIns="0" rtlCol="0" anchor="ctr"/>
          <a:lstStyle/>
          <a:p>
            <a:pPr algn="l" rtl="0"/>
            <a:endParaRPr lang="nl-NL" dirty="0"/>
          </a:p>
        </p:txBody>
      </p:sp>
      <p:sp>
        <p:nvSpPr>
          <p:cNvPr id="20" name="Titel 19">
            <a:extLst>
              <a:ext uri="{FF2B5EF4-FFF2-40B4-BE49-F238E27FC236}">
                <a16:creationId xmlns:a16="http://schemas.microsoft.com/office/drawing/2014/main" id="{80D3E2F8-94C7-4160-BA55-5BFAF9C13809}"/>
              </a:ext>
            </a:extLst>
          </p:cNvPr>
          <p:cNvSpPr>
            <a:spLocks noGrp="1"/>
          </p:cNvSpPr>
          <p:nvPr>
            <p:ph type="title"/>
          </p:nvPr>
        </p:nvSpPr>
        <p:spPr/>
        <p:txBody>
          <a:bodyPr/>
          <a:lstStyle/>
          <a:p>
            <a:r>
              <a:rPr lang="nl-NL" dirty="0"/>
              <a:t>Klik om stijl te bewerken</a:t>
            </a:r>
          </a:p>
        </p:txBody>
      </p:sp>
      <p:sp>
        <p:nvSpPr>
          <p:cNvPr id="22" name="Tijdelijke aanduiding voor tekst 21">
            <a:extLst>
              <a:ext uri="{FF2B5EF4-FFF2-40B4-BE49-F238E27FC236}">
                <a16:creationId xmlns:a16="http://schemas.microsoft.com/office/drawing/2014/main" id="{240535F0-326C-4878-92D3-05B61892AC2A}"/>
              </a:ext>
            </a:extLst>
          </p:cNvPr>
          <p:cNvSpPr>
            <a:spLocks noGrp="1"/>
          </p:cNvSpPr>
          <p:nvPr>
            <p:ph type="body" sz="quarter" idx="13"/>
          </p:nvPr>
        </p:nvSpPr>
        <p:spPr>
          <a:xfrm>
            <a:off x="838201" y="2130341"/>
            <a:ext cx="2245993" cy="823913"/>
          </a:xfrm>
        </p:spPr>
        <p:txBody>
          <a:bodyPr anchor="b">
            <a:normAutofit/>
          </a:bodyPr>
          <a:lstStyle>
            <a:lvl1pPr marL="0" indent="0" algn="l">
              <a:buNone/>
              <a:defRPr sz="2000" b="1">
                <a:solidFill>
                  <a:schemeClr val="bg1"/>
                </a:solidFill>
              </a:defRPr>
            </a:lvl1pPr>
          </a:lstStyle>
          <a:p>
            <a:pPr lvl="0"/>
            <a:r>
              <a:rPr lang="nl-NL" dirty="0"/>
              <a:t>Klikken om de tekststijl van het model te bewerken</a:t>
            </a:r>
          </a:p>
        </p:txBody>
      </p:sp>
      <p:sp>
        <p:nvSpPr>
          <p:cNvPr id="25" name="Tijdelijke aanduiding voor tekst 21">
            <a:extLst>
              <a:ext uri="{FF2B5EF4-FFF2-40B4-BE49-F238E27FC236}">
                <a16:creationId xmlns:a16="http://schemas.microsoft.com/office/drawing/2014/main" id="{41A13C7E-6945-4AB5-854D-107E7879F3FB}"/>
              </a:ext>
            </a:extLst>
          </p:cNvPr>
          <p:cNvSpPr>
            <a:spLocks noGrp="1"/>
          </p:cNvSpPr>
          <p:nvPr>
            <p:ph type="body" sz="quarter" idx="14"/>
          </p:nvPr>
        </p:nvSpPr>
        <p:spPr>
          <a:xfrm>
            <a:off x="3606164" y="2130341"/>
            <a:ext cx="2245993" cy="823913"/>
          </a:xfrm>
        </p:spPr>
        <p:txBody>
          <a:bodyPr anchor="b">
            <a:normAutofit/>
          </a:bodyPr>
          <a:lstStyle>
            <a:lvl1pPr marL="0" indent="0" algn="l">
              <a:buNone/>
              <a:defRPr sz="2000" b="1">
                <a:solidFill>
                  <a:schemeClr val="bg1"/>
                </a:solidFill>
              </a:defRPr>
            </a:lvl1pPr>
          </a:lstStyle>
          <a:p>
            <a:pPr lvl="0"/>
            <a:r>
              <a:rPr lang="nl-NL" dirty="0"/>
              <a:t>Klikken om de tekststijl van het model te bewerken</a:t>
            </a:r>
          </a:p>
        </p:txBody>
      </p:sp>
      <p:pic>
        <p:nvPicPr>
          <p:cNvPr id="11268" name="Picture 4" descr="On being and becoming a data science company | Novartis">
            <a:extLst>
              <a:ext uri="{FF2B5EF4-FFF2-40B4-BE49-F238E27FC236}">
                <a16:creationId xmlns:a16="http://schemas.microsoft.com/office/drawing/2014/main" id="{AC2CA30A-B893-4CD4-A4ED-44F1A3BD32E2}"/>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a:stretch/>
        </p:blipFill>
        <p:spPr bwMode="auto">
          <a:xfrm>
            <a:off x="-16497" y="3114410"/>
            <a:ext cx="12192000" cy="3742615"/>
          </a:xfrm>
          <a:prstGeom prst="rect">
            <a:avLst/>
          </a:prstGeom>
          <a:noFill/>
          <a:extLst>
            <a:ext uri="{909E8E84-426E-40DD-AFC4-6F175D3DCCD1}">
              <a14:hiddenFill xmlns:a14="http://schemas.microsoft.com/office/drawing/2010/main">
                <a:solidFill>
                  <a:srgbClr val="FFFFFF"/>
                </a:solidFill>
              </a14:hiddenFill>
            </a:ext>
          </a:extLst>
        </p:spPr>
      </p:pic>
      <p:sp>
        <p:nvSpPr>
          <p:cNvPr id="9" name="object 3" descr="Blauwe rechthoek">
            <a:extLst>
              <a:ext uri="{FF2B5EF4-FFF2-40B4-BE49-F238E27FC236}">
                <a16:creationId xmlns:a16="http://schemas.microsoft.com/office/drawing/2014/main" id="{62285360-D948-43A9-8AF9-63ED0D80C528}"/>
              </a:ext>
            </a:extLst>
          </p:cNvPr>
          <p:cNvSpPr/>
          <p:nvPr userDrawn="1"/>
        </p:nvSpPr>
        <p:spPr>
          <a:xfrm>
            <a:off x="2400" y="3114409"/>
            <a:ext cx="12189600" cy="3764593"/>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80000"/>
            </a:schemeClr>
          </a:solidFill>
        </p:spPr>
        <p:txBody>
          <a:bodyPr wrap="square" lIns="0" tIns="0" rIns="0" bIns="0" rtlCol="0"/>
          <a:lstStyle/>
          <a:p>
            <a:pPr rtl="0"/>
            <a:endParaRPr lang="nl-NL" dirty="0"/>
          </a:p>
        </p:txBody>
      </p:sp>
      <p:sp>
        <p:nvSpPr>
          <p:cNvPr id="31" name="Tijdelijke aanduiding voor inhoud 27">
            <a:extLst>
              <a:ext uri="{FF2B5EF4-FFF2-40B4-BE49-F238E27FC236}">
                <a16:creationId xmlns:a16="http://schemas.microsoft.com/office/drawing/2014/main" id="{4B6D25F7-8B61-4402-B9EF-95B491066093}"/>
              </a:ext>
            </a:extLst>
          </p:cNvPr>
          <p:cNvSpPr>
            <a:spLocks noGrp="1"/>
          </p:cNvSpPr>
          <p:nvPr>
            <p:ph sz="quarter" idx="17"/>
          </p:nvPr>
        </p:nvSpPr>
        <p:spPr>
          <a:xfrm>
            <a:off x="3606164" y="3318531"/>
            <a:ext cx="2245995" cy="309361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4" name="Tijdelijke aanduiding voor inhoud 27">
            <a:extLst>
              <a:ext uri="{FF2B5EF4-FFF2-40B4-BE49-F238E27FC236}">
                <a16:creationId xmlns:a16="http://schemas.microsoft.com/office/drawing/2014/main" id="{6823AC96-CFA6-40C8-B8E0-54CB19C701AD}"/>
              </a:ext>
            </a:extLst>
          </p:cNvPr>
          <p:cNvSpPr>
            <a:spLocks noGrp="1"/>
          </p:cNvSpPr>
          <p:nvPr>
            <p:ph sz="quarter" idx="19"/>
          </p:nvPr>
        </p:nvSpPr>
        <p:spPr>
          <a:xfrm>
            <a:off x="838200" y="3272668"/>
            <a:ext cx="2245995" cy="313947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5" name="Tijdelijke aanduiding voor tekst 21">
            <a:extLst>
              <a:ext uri="{FF2B5EF4-FFF2-40B4-BE49-F238E27FC236}">
                <a16:creationId xmlns:a16="http://schemas.microsoft.com/office/drawing/2014/main" id="{9666E055-9641-4C24-BE0A-D87CC6D904B8}"/>
              </a:ext>
            </a:extLst>
          </p:cNvPr>
          <p:cNvSpPr>
            <a:spLocks noGrp="1"/>
          </p:cNvSpPr>
          <p:nvPr>
            <p:ph type="body" sz="quarter" idx="20"/>
          </p:nvPr>
        </p:nvSpPr>
        <p:spPr>
          <a:xfrm>
            <a:off x="6334128" y="2176204"/>
            <a:ext cx="2245992" cy="823913"/>
          </a:xfrm>
        </p:spPr>
        <p:txBody>
          <a:bodyPr anchor="b">
            <a:normAutofit/>
          </a:bodyPr>
          <a:lstStyle>
            <a:lvl1pPr marL="0" indent="0" algn="l">
              <a:buNone/>
              <a:defRPr sz="2000" b="1">
                <a:solidFill>
                  <a:schemeClr val="bg1"/>
                </a:solidFill>
              </a:defRPr>
            </a:lvl1pPr>
          </a:lstStyle>
          <a:p>
            <a:pPr lvl="0"/>
            <a:r>
              <a:rPr lang="nl-NL" dirty="0"/>
              <a:t>Klikken om de tekststijl van het model te bewerken</a:t>
            </a:r>
          </a:p>
        </p:txBody>
      </p:sp>
      <p:sp>
        <p:nvSpPr>
          <p:cNvPr id="16" name="Tijdelijke aanduiding voor tekst 21">
            <a:extLst>
              <a:ext uri="{FF2B5EF4-FFF2-40B4-BE49-F238E27FC236}">
                <a16:creationId xmlns:a16="http://schemas.microsoft.com/office/drawing/2014/main" id="{7BB63F85-F295-49FC-92BE-D33B06E5C9CA}"/>
              </a:ext>
            </a:extLst>
          </p:cNvPr>
          <p:cNvSpPr>
            <a:spLocks noGrp="1"/>
          </p:cNvSpPr>
          <p:nvPr>
            <p:ph type="body" sz="quarter" idx="21"/>
          </p:nvPr>
        </p:nvSpPr>
        <p:spPr>
          <a:xfrm>
            <a:off x="9062092" y="2130341"/>
            <a:ext cx="2245992" cy="823913"/>
          </a:xfrm>
        </p:spPr>
        <p:txBody>
          <a:bodyPr anchor="b">
            <a:normAutofit/>
          </a:bodyPr>
          <a:lstStyle>
            <a:lvl1pPr marL="0" indent="0" algn="l">
              <a:buNone/>
              <a:defRPr sz="2000" b="1">
                <a:solidFill>
                  <a:schemeClr val="bg1"/>
                </a:solidFill>
              </a:defRPr>
            </a:lvl1pPr>
          </a:lstStyle>
          <a:p>
            <a:pPr lvl="0"/>
            <a:r>
              <a:rPr lang="nl-NL" dirty="0"/>
              <a:t>Klikken om de tekststijl van het model te bewerken</a:t>
            </a:r>
          </a:p>
        </p:txBody>
      </p:sp>
      <p:sp>
        <p:nvSpPr>
          <p:cNvPr id="18" name="Tijdelijke aanduiding voor inhoud 27">
            <a:extLst>
              <a:ext uri="{FF2B5EF4-FFF2-40B4-BE49-F238E27FC236}">
                <a16:creationId xmlns:a16="http://schemas.microsoft.com/office/drawing/2014/main" id="{B0237689-4244-4F68-BFDD-3997992E768A}"/>
              </a:ext>
            </a:extLst>
          </p:cNvPr>
          <p:cNvSpPr>
            <a:spLocks noGrp="1"/>
          </p:cNvSpPr>
          <p:nvPr>
            <p:ph sz="quarter" idx="22"/>
          </p:nvPr>
        </p:nvSpPr>
        <p:spPr>
          <a:xfrm>
            <a:off x="9102092" y="3318531"/>
            <a:ext cx="2209799" cy="308310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9" name="Tijdelijke aanduiding voor inhoud 27">
            <a:extLst>
              <a:ext uri="{FF2B5EF4-FFF2-40B4-BE49-F238E27FC236}">
                <a16:creationId xmlns:a16="http://schemas.microsoft.com/office/drawing/2014/main" id="{552F3BDB-0024-41D5-B175-6761A3B95D9D}"/>
              </a:ext>
            </a:extLst>
          </p:cNvPr>
          <p:cNvSpPr>
            <a:spLocks noGrp="1"/>
          </p:cNvSpPr>
          <p:nvPr>
            <p:ph sz="quarter" idx="23"/>
          </p:nvPr>
        </p:nvSpPr>
        <p:spPr>
          <a:xfrm>
            <a:off x="6334128" y="3318531"/>
            <a:ext cx="2245995" cy="308310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30" name="Rechthoek 29">
            <a:extLst>
              <a:ext uri="{FF2B5EF4-FFF2-40B4-BE49-F238E27FC236}">
                <a16:creationId xmlns:a16="http://schemas.microsoft.com/office/drawing/2014/main" id="{5E5634C7-80DB-4377-ADE1-E38EF92CFC54}"/>
              </a:ext>
            </a:extLst>
          </p:cNvPr>
          <p:cNvSpPr/>
          <p:nvPr userDrawn="1"/>
        </p:nvSpPr>
        <p:spPr>
          <a:xfrm>
            <a:off x="-16638" y="6400711"/>
            <a:ext cx="12208637" cy="477362"/>
          </a:xfrm>
          <a:prstGeom prst="rect">
            <a:avLst/>
          </a:prstGeom>
          <a:solidFill>
            <a:srgbClr val="FFFFFF">
              <a:alpha val="69999"/>
            </a:srgbClr>
          </a:solidFill>
        </p:spPr>
        <p:txBody>
          <a:bodyPr wrap="square" lIns="0" tIns="0" rIns="0" bIns="0" rtlCol="0" anchor="ctr"/>
          <a:lstStyle/>
          <a:p>
            <a:pPr algn="l" rtl="0"/>
            <a:endParaRPr lang="nl-NL" dirty="0"/>
          </a:p>
        </p:txBody>
      </p:sp>
      <p:pic>
        <p:nvPicPr>
          <p:cNvPr id="33" name="Afbeelding 32">
            <a:extLst>
              <a:ext uri="{FF2B5EF4-FFF2-40B4-BE49-F238E27FC236}">
                <a16:creationId xmlns:a16="http://schemas.microsoft.com/office/drawing/2014/main" id="{11BED4DA-0C27-4903-923E-39C3DEAF62C4}"/>
              </a:ext>
            </a:extLst>
          </p:cNvPr>
          <p:cNvPicPr>
            <a:picLocks noChangeAspect="1"/>
          </p:cNvPicPr>
          <p:nvPr userDrawn="1"/>
        </p:nvPicPr>
        <p:blipFill>
          <a:blip r:embed="rId3"/>
          <a:stretch>
            <a:fillRect/>
          </a:stretch>
        </p:blipFill>
        <p:spPr>
          <a:xfrm>
            <a:off x="10059909" y="6237123"/>
            <a:ext cx="2132091" cy="793239"/>
          </a:xfrm>
          <a:prstGeom prst="rect">
            <a:avLst/>
          </a:prstGeom>
        </p:spPr>
      </p:pic>
      <p:pic>
        <p:nvPicPr>
          <p:cNvPr id="35" name="Afbeelding 34">
            <a:extLst>
              <a:ext uri="{FF2B5EF4-FFF2-40B4-BE49-F238E27FC236}">
                <a16:creationId xmlns:a16="http://schemas.microsoft.com/office/drawing/2014/main" id="{E955403B-DBE4-48FB-B8BB-A31A5EAE9180}"/>
              </a:ext>
            </a:extLst>
          </p:cNvPr>
          <p:cNvPicPr>
            <a:picLocks noChangeAspect="1"/>
          </p:cNvPicPr>
          <p:nvPr userDrawn="1"/>
        </p:nvPicPr>
        <p:blipFill rotWithShape="1">
          <a:blip r:embed="rId4"/>
          <a:srcRect t="32839" b="27323"/>
          <a:stretch/>
        </p:blipFill>
        <p:spPr>
          <a:xfrm>
            <a:off x="8379918" y="6340426"/>
            <a:ext cx="1679991" cy="669264"/>
          </a:xfrm>
          <a:prstGeom prst="rect">
            <a:avLst/>
          </a:prstGeom>
        </p:spPr>
      </p:pic>
      <p:sp>
        <p:nvSpPr>
          <p:cNvPr id="36" name="Tijdelijke aanduiding voor dianummer 5">
            <a:extLst>
              <a:ext uri="{FF2B5EF4-FFF2-40B4-BE49-F238E27FC236}">
                <a16:creationId xmlns:a16="http://schemas.microsoft.com/office/drawing/2014/main" id="{49D07C44-A98F-4F85-9209-57BBC86F947A}"/>
              </a:ext>
            </a:extLst>
          </p:cNvPr>
          <p:cNvSpPr>
            <a:spLocks noGrp="1"/>
          </p:cNvSpPr>
          <p:nvPr>
            <p:ph type="sldNum" sz="quarter" idx="24"/>
          </p:nvPr>
        </p:nvSpPr>
        <p:spPr>
          <a:xfrm>
            <a:off x="114786" y="6380638"/>
            <a:ext cx="479574" cy="365125"/>
          </a:xfrm>
          <a:prstGeom prst="rect">
            <a:avLst/>
          </a:prstGeom>
        </p:spPr>
        <p:txBody>
          <a:bodyPr rtlCol="0"/>
          <a:lstStyle>
            <a:lvl1pPr>
              <a:defRPr sz="1200" b="1" i="0">
                <a:solidFill>
                  <a:schemeClr val="tx1">
                    <a:lumMod val="95000"/>
                    <a:lumOff val="5000"/>
                  </a:schemeClr>
                </a:solidFill>
                <a:latin typeface="+mj-lt"/>
              </a:defRPr>
            </a:lvl1pPr>
          </a:lstStyle>
          <a:p>
            <a:fld id="{82EE24B5-652C-4DB5-B7C3-B5BBEC1280B1}" type="slidenum">
              <a:rPr lang="nl-NL" smtClean="0"/>
              <a:pPr/>
              <a:t>‹#›</a:t>
            </a:fld>
            <a:endParaRPr lang="nl-NL" dirty="0"/>
          </a:p>
        </p:txBody>
      </p:sp>
    </p:spTree>
    <p:extLst>
      <p:ext uri="{BB962C8B-B14F-4D97-AF65-F5344CB8AC3E}">
        <p14:creationId xmlns:p14="http://schemas.microsoft.com/office/powerpoint/2010/main" val="18230743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aktijkvoorbeelden 1">
    <p:spTree>
      <p:nvGrpSpPr>
        <p:cNvPr id="1" name=""/>
        <p:cNvGrpSpPr/>
        <p:nvPr/>
      </p:nvGrpSpPr>
      <p:grpSpPr>
        <a:xfrm>
          <a:off x="0" y="0"/>
          <a:ext cx="0" cy="0"/>
          <a:chOff x="0" y="0"/>
          <a:chExt cx="0" cy="0"/>
        </a:xfrm>
      </p:grpSpPr>
      <p:pic>
        <p:nvPicPr>
          <p:cNvPr id="14" name="Picture 4">
            <a:extLst>
              <a:ext uri="{FF2B5EF4-FFF2-40B4-BE49-F238E27FC236}">
                <a16:creationId xmlns:a16="http://schemas.microsoft.com/office/drawing/2014/main" id="{9905D579-98CD-4725-AFAC-1D36436540CA}"/>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135" t="43428" r="70676" b="20801"/>
          <a:stretch/>
        </p:blipFill>
        <p:spPr bwMode="auto">
          <a:xfrm>
            <a:off x="0" y="4812148"/>
            <a:ext cx="3558636" cy="2044877"/>
          </a:xfrm>
          <a:prstGeom prst="rect">
            <a:avLst/>
          </a:prstGeom>
          <a:noFill/>
          <a:extLst>
            <a:ext uri="{909E8E84-426E-40DD-AFC4-6F175D3DCCD1}">
              <a14:hiddenFill xmlns:a14="http://schemas.microsoft.com/office/drawing/2010/main">
                <a:solidFill>
                  <a:srgbClr val="FFFFFF"/>
                </a:solidFill>
              </a14:hiddenFill>
            </a:ext>
          </a:extLst>
        </p:spPr>
      </p:pic>
      <p:sp>
        <p:nvSpPr>
          <p:cNvPr id="10" name="Rechthoek 9">
            <a:extLst>
              <a:ext uri="{FF2B5EF4-FFF2-40B4-BE49-F238E27FC236}">
                <a16:creationId xmlns:a16="http://schemas.microsoft.com/office/drawing/2014/main" id="{75E41761-6291-4F3F-9800-73D9EB96CAB1}"/>
              </a:ext>
            </a:extLst>
          </p:cNvPr>
          <p:cNvSpPr/>
          <p:nvPr userDrawn="1"/>
        </p:nvSpPr>
        <p:spPr>
          <a:xfrm>
            <a:off x="0" y="4813123"/>
            <a:ext cx="3558636" cy="2044877"/>
          </a:xfrm>
          <a:prstGeom prst="rect">
            <a:avLst/>
          </a:prstGeom>
          <a:solidFill>
            <a:schemeClr val="tx2">
              <a:alpha val="69999"/>
            </a:schemeClr>
          </a:solidFill>
        </p:spPr>
        <p:txBody>
          <a:bodyPr wrap="square" lIns="0" tIns="0" rIns="0" bIns="0" rtlCol="0" anchor="ctr"/>
          <a:lstStyle/>
          <a:p>
            <a:pPr algn="l" rtl="0"/>
            <a:endParaRPr lang="nl-NL" dirty="0"/>
          </a:p>
        </p:txBody>
      </p:sp>
      <p:sp>
        <p:nvSpPr>
          <p:cNvPr id="13" name="Rechthoek 12">
            <a:extLst>
              <a:ext uri="{FF2B5EF4-FFF2-40B4-BE49-F238E27FC236}">
                <a16:creationId xmlns:a16="http://schemas.microsoft.com/office/drawing/2014/main" id="{5BD5AB61-E1E3-46EB-A6D6-C16742FF2764}"/>
              </a:ext>
            </a:extLst>
          </p:cNvPr>
          <p:cNvSpPr/>
          <p:nvPr userDrawn="1"/>
        </p:nvSpPr>
        <p:spPr>
          <a:xfrm>
            <a:off x="3558637" y="4812148"/>
            <a:ext cx="8633364" cy="2044877"/>
          </a:xfrm>
          <a:prstGeom prst="rect">
            <a:avLst/>
          </a:prstGeom>
          <a:solidFill>
            <a:srgbClr val="70C3BB">
              <a:alpha val="69804"/>
            </a:srgbClr>
          </a:solidFill>
        </p:spPr>
        <p:txBody>
          <a:bodyPr wrap="square" lIns="0" tIns="0" rIns="0" bIns="0" rtlCol="0" anchor="ctr"/>
          <a:lstStyle/>
          <a:p>
            <a:pPr algn="l" rtl="0"/>
            <a:endParaRPr lang="nl-NL" dirty="0"/>
          </a:p>
        </p:txBody>
      </p:sp>
      <p:sp>
        <p:nvSpPr>
          <p:cNvPr id="2" name="Titel 1">
            <a:extLst>
              <a:ext uri="{FF2B5EF4-FFF2-40B4-BE49-F238E27FC236}">
                <a16:creationId xmlns:a16="http://schemas.microsoft.com/office/drawing/2014/main" id="{0EF43C73-1D0F-45F9-A7E4-E9D24EAFDE3D}"/>
              </a:ext>
            </a:extLst>
          </p:cNvPr>
          <p:cNvSpPr>
            <a:spLocks noGrp="1"/>
          </p:cNvSpPr>
          <p:nvPr>
            <p:ph type="title"/>
          </p:nvPr>
        </p:nvSpPr>
        <p:spPr>
          <a:xfrm>
            <a:off x="497837" y="239286"/>
            <a:ext cx="4903471" cy="1166492"/>
          </a:xfrm>
        </p:spPr>
        <p:txBody>
          <a:bodyPr rtlCol="0" anchor="b">
            <a:normAutofit/>
          </a:bodyPr>
          <a:lstStyle>
            <a:lvl1pPr>
              <a:defRPr sz="2400"/>
            </a:lvl1pPr>
          </a:lstStyle>
          <a:p>
            <a:pPr rtl="0"/>
            <a:r>
              <a:rPr lang="nl-NL" noProof="0" dirty="0"/>
              <a:t>Klik om stijl te bewerken</a:t>
            </a:r>
          </a:p>
        </p:txBody>
      </p:sp>
      <p:sp>
        <p:nvSpPr>
          <p:cNvPr id="4" name="Tijdelijke aanduiding voor inhoud 3">
            <a:extLst>
              <a:ext uri="{FF2B5EF4-FFF2-40B4-BE49-F238E27FC236}">
                <a16:creationId xmlns:a16="http://schemas.microsoft.com/office/drawing/2014/main" id="{6A313FB9-6D6C-4F61-9E7A-76E686D06C25}"/>
              </a:ext>
            </a:extLst>
          </p:cNvPr>
          <p:cNvSpPr>
            <a:spLocks noGrp="1"/>
          </p:cNvSpPr>
          <p:nvPr>
            <p:ph sz="half" idx="2"/>
          </p:nvPr>
        </p:nvSpPr>
        <p:spPr>
          <a:xfrm>
            <a:off x="497839" y="1600200"/>
            <a:ext cx="4903471" cy="2983232"/>
          </a:xfrm>
        </p:spPr>
        <p:txBody>
          <a:bodyPr rtlCol="0" anchor="ctr">
            <a:normAutofit/>
          </a:bodyPr>
          <a:lstStyle>
            <a:lvl1pPr marL="0" indent="0">
              <a:buNone/>
              <a:defRPr sz="1800"/>
            </a:lvl1pPr>
          </a:lstStyle>
          <a:p>
            <a:pPr lvl="0" rtl="0"/>
            <a:r>
              <a:rPr lang="nl-NL" noProof="0" dirty="0"/>
              <a:t>Klikken om de tekststijl van het model te bewerken</a:t>
            </a:r>
          </a:p>
        </p:txBody>
      </p:sp>
      <p:cxnSp>
        <p:nvCxnSpPr>
          <p:cNvPr id="16" name="Rechte verbindingslijn 15">
            <a:extLst>
              <a:ext uri="{FF2B5EF4-FFF2-40B4-BE49-F238E27FC236}">
                <a16:creationId xmlns:a16="http://schemas.microsoft.com/office/drawing/2014/main" id="{1B1937E6-66E8-40F5-A975-9619EF7C3AC9}"/>
              </a:ext>
            </a:extLst>
          </p:cNvPr>
          <p:cNvCxnSpPr>
            <a:cxnSpLocks/>
          </p:cNvCxnSpPr>
          <p:nvPr userDrawn="1"/>
        </p:nvCxnSpPr>
        <p:spPr>
          <a:xfrm>
            <a:off x="497837" y="1405778"/>
            <a:ext cx="4903472" cy="0"/>
          </a:xfrm>
          <a:prstGeom prst="line">
            <a:avLst/>
          </a:prstGeom>
        </p:spPr>
        <p:style>
          <a:lnRef idx="3">
            <a:schemeClr val="accent3"/>
          </a:lnRef>
          <a:fillRef idx="0">
            <a:schemeClr val="accent3"/>
          </a:fillRef>
          <a:effectRef idx="2">
            <a:schemeClr val="accent3"/>
          </a:effectRef>
          <a:fontRef idx="minor">
            <a:schemeClr val="tx1"/>
          </a:fontRef>
        </p:style>
      </p:cxnSp>
      <p:sp>
        <p:nvSpPr>
          <p:cNvPr id="21" name="Tijdelijke aanduiding voor inhoud 20">
            <a:extLst>
              <a:ext uri="{FF2B5EF4-FFF2-40B4-BE49-F238E27FC236}">
                <a16:creationId xmlns:a16="http://schemas.microsoft.com/office/drawing/2014/main" id="{02E026CD-C51C-4774-AC71-9464FB7AB47A}"/>
              </a:ext>
            </a:extLst>
          </p:cNvPr>
          <p:cNvSpPr>
            <a:spLocks noGrp="1"/>
          </p:cNvSpPr>
          <p:nvPr>
            <p:ph sz="quarter" idx="10"/>
          </p:nvPr>
        </p:nvSpPr>
        <p:spPr>
          <a:xfrm>
            <a:off x="5997575" y="0"/>
            <a:ext cx="6194426" cy="4811713"/>
          </a:xfrm>
        </p:spPr>
        <p:txBody>
          <a:bodyPr/>
          <a:lstStyle>
            <a:lvl1pPr marL="0" indent="0">
              <a:buNone/>
              <a:defRPr/>
            </a:lvl1pPr>
          </a:lstStyle>
          <a:p>
            <a:pPr lvl="0"/>
            <a:endParaRPr lang="nl-NL" dirty="0"/>
          </a:p>
        </p:txBody>
      </p:sp>
      <p:sp>
        <p:nvSpPr>
          <p:cNvPr id="24" name="Tijdelijke aanduiding voor inhoud 23">
            <a:extLst>
              <a:ext uri="{FF2B5EF4-FFF2-40B4-BE49-F238E27FC236}">
                <a16:creationId xmlns:a16="http://schemas.microsoft.com/office/drawing/2014/main" id="{FE186879-17FE-4569-9BF6-001B1075F6CE}"/>
              </a:ext>
            </a:extLst>
          </p:cNvPr>
          <p:cNvSpPr>
            <a:spLocks noGrp="1"/>
          </p:cNvSpPr>
          <p:nvPr>
            <p:ph sz="quarter" idx="12"/>
          </p:nvPr>
        </p:nvSpPr>
        <p:spPr>
          <a:xfrm>
            <a:off x="605790" y="5175864"/>
            <a:ext cx="2343785" cy="1317011"/>
          </a:xfrm>
        </p:spPr>
        <p:txBody>
          <a:bodyPr/>
          <a:lstStyle>
            <a:lvl1pPr marL="0" indent="0">
              <a:buNone/>
              <a:defRPr/>
            </a:lvl1pPr>
          </a:lstStyle>
          <a:p>
            <a:pPr lvl="0"/>
            <a:endParaRPr lang="nl-NL" dirty="0"/>
          </a:p>
        </p:txBody>
      </p:sp>
      <p:pic>
        <p:nvPicPr>
          <p:cNvPr id="34" name="Graphic 33" descr="Aanhalingsteken sluiten">
            <a:extLst>
              <a:ext uri="{FF2B5EF4-FFF2-40B4-BE49-F238E27FC236}">
                <a16:creationId xmlns:a16="http://schemas.microsoft.com/office/drawing/2014/main" id="{D784CF4B-4EF4-4311-B6B8-379EC9AD0F97}"/>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flipV="1">
            <a:off x="3754062" y="4812030"/>
            <a:ext cx="737928" cy="737928"/>
          </a:xfrm>
          <a:prstGeom prst="rect">
            <a:avLst/>
          </a:prstGeom>
        </p:spPr>
      </p:pic>
      <p:pic>
        <p:nvPicPr>
          <p:cNvPr id="35" name="Graphic 34" descr="Aanhalingsteken sluiten">
            <a:extLst>
              <a:ext uri="{FF2B5EF4-FFF2-40B4-BE49-F238E27FC236}">
                <a16:creationId xmlns:a16="http://schemas.microsoft.com/office/drawing/2014/main" id="{E1B1FF31-7767-45A8-829B-FBF0F408CE9B}"/>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flipH="1" flipV="1">
            <a:off x="11299825" y="6011199"/>
            <a:ext cx="737928" cy="737928"/>
          </a:xfrm>
          <a:prstGeom prst="rect">
            <a:avLst/>
          </a:prstGeom>
        </p:spPr>
      </p:pic>
      <p:sp>
        <p:nvSpPr>
          <p:cNvPr id="37" name="Tijdelijke aanduiding voor inhoud 36">
            <a:extLst>
              <a:ext uri="{FF2B5EF4-FFF2-40B4-BE49-F238E27FC236}">
                <a16:creationId xmlns:a16="http://schemas.microsoft.com/office/drawing/2014/main" id="{A41DFBD8-64D5-40C7-8EF9-796580C3AB6D}"/>
              </a:ext>
            </a:extLst>
          </p:cNvPr>
          <p:cNvSpPr>
            <a:spLocks noGrp="1"/>
          </p:cNvSpPr>
          <p:nvPr>
            <p:ph sz="quarter" idx="13"/>
          </p:nvPr>
        </p:nvSpPr>
        <p:spPr>
          <a:xfrm>
            <a:off x="4455160" y="4811055"/>
            <a:ext cx="6807835" cy="2044877"/>
          </a:xfrm>
        </p:spPr>
        <p:txBody>
          <a:bodyPr anchor="ctr"/>
          <a:lstStyle>
            <a:lvl1pPr marL="0" indent="0">
              <a:buNone/>
              <a:defRPr>
                <a:solidFill>
                  <a:schemeClr val="bg1"/>
                </a:solidFill>
              </a:defRPr>
            </a:lvl1pPr>
          </a:lstStyle>
          <a:p>
            <a:pPr lvl="0"/>
            <a:endParaRPr lang="nl-NL" dirty="0"/>
          </a:p>
        </p:txBody>
      </p:sp>
    </p:spTree>
    <p:extLst>
      <p:ext uri="{BB962C8B-B14F-4D97-AF65-F5344CB8AC3E}">
        <p14:creationId xmlns:p14="http://schemas.microsoft.com/office/powerpoint/2010/main" val="40327695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aktijkvoorbeelden 2">
    <p:spTree>
      <p:nvGrpSpPr>
        <p:cNvPr id="1" name=""/>
        <p:cNvGrpSpPr/>
        <p:nvPr/>
      </p:nvGrpSpPr>
      <p:grpSpPr>
        <a:xfrm>
          <a:off x="0" y="0"/>
          <a:ext cx="0" cy="0"/>
          <a:chOff x="0" y="0"/>
          <a:chExt cx="0" cy="0"/>
        </a:xfrm>
      </p:grpSpPr>
      <p:pic>
        <p:nvPicPr>
          <p:cNvPr id="14" name="Picture 4">
            <a:extLst>
              <a:ext uri="{FF2B5EF4-FFF2-40B4-BE49-F238E27FC236}">
                <a16:creationId xmlns:a16="http://schemas.microsoft.com/office/drawing/2014/main" id="{9905D579-98CD-4725-AFAC-1D36436540CA}"/>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135" t="43428" r="70676" b="20801"/>
          <a:stretch/>
        </p:blipFill>
        <p:spPr bwMode="auto">
          <a:xfrm>
            <a:off x="0" y="4812148"/>
            <a:ext cx="3558636" cy="2044877"/>
          </a:xfrm>
          <a:prstGeom prst="rect">
            <a:avLst/>
          </a:prstGeom>
          <a:noFill/>
          <a:extLst>
            <a:ext uri="{909E8E84-426E-40DD-AFC4-6F175D3DCCD1}">
              <a14:hiddenFill xmlns:a14="http://schemas.microsoft.com/office/drawing/2010/main">
                <a:solidFill>
                  <a:srgbClr val="FFFFFF"/>
                </a:solidFill>
              </a14:hiddenFill>
            </a:ext>
          </a:extLst>
        </p:spPr>
      </p:pic>
      <p:sp>
        <p:nvSpPr>
          <p:cNvPr id="10" name="Rechthoek 9">
            <a:extLst>
              <a:ext uri="{FF2B5EF4-FFF2-40B4-BE49-F238E27FC236}">
                <a16:creationId xmlns:a16="http://schemas.microsoft.com/office/drawing/2014/main" id="{75E41761-6291-4F3F-9800-73D9EB96CAB1}"/>
              </a:ext>
            </a:extLst>
          </p:cNvPr>
          <p:cNvSpPr/>
          <p:nvPr userDrawn="1"/>
        </p:nvSpPr>
        <p:spPr>
          <a:xfrm>
            <a:off x="0" y="4813123"/>
            <a:ext cx="3558636" cy="2044877"/>
          </a:xfrm>
          <a:prstGeom prst="rect">
            <a:avLst/>
          </a:prstGeom>
          <a:solidFill>
            <a:schemeClr val="accent4">
              <a:alpha val="69999"/>
            </a:schemeClr>
          </a:solidFill>
        </p:spPr>
        <p:txBody>
          <a:bodyPr wrap="square" lIns="0" tIns="0" rIns="0" bIns="0" rtlCol="0" anchor="ctr"/>
          <a:lstStyle/>
          <a:p>
            <a:pPr algn="l" rtl="0"/>
            <a:endParaRPr lang="nl-NL" dirty="0"/>
          </a:p>
        </p:txBody>
      </p:sp>
      <p:sp>
        <p:nvSpPr>
          <p:cNvPr id="13" name="Rechthoek 12">
            <a:extLst>
              <a:ext uri="{FF2B5EF4-FFF2-40B4-BE49-F238E27FC236}">
                <a16:creationId xmlns:a16="http://schemas.microsoft.com/office/drawing/2014/main" id="{5BD5AB61-E1E3-46EB-A6D6-C16742FF2764}"/>
              </a:ext>
            </a:extLst>
          </p:cNvPr>
          <p:cNvSpPr/>
          <p:nvPr userDrawn="1"/>
        </p:nvSpPr>
        <p:spPr>
          <a:xfrm>
            <a:off x="3558637" y="4812148"/>
            <a:ext cx="8633364" cy="2044877"/>
          </a:xfrm>
          <a:prstGeom prst="rect">
            <a:avLst/>
          </a:prstGeom>
          <a:solidFill>
            <a:srgbClr val="1A3E3B">
              <a:alpha val="80000"/>
            </a:srgbClr>
          </a:solidFill>
        </p:spPr>
        <p:txBody>
          <a:bodyPr wrap="square" lIns="0" tIns="0" rIns="0" bIns="0" rtlCol="0" anchor="ctr"/>
          <a:lstStyle/>
          <a:p>
            <a:pPr algn="l" rtl="0"/>
            <a:endParaRPr lang="nl-NL" dirty="0"/>
          </a:p>
        </p:txBody>
      </p:sp>
      <p:sp>
        <p:nvSpPr>
          <p:cNvPr id="21" name="Tijdelijke aanduiding voor inhoud 20">
            <a:extLst>
              <a:ext uri="{FF2B5EF4-FFF2-40B4-BE49-F238E27FC236}">
                <a16:creationId xmlns:a16="http://schemas.microsoft.com/office/drawing/2014/main" id="{02E026CD-C51C-4774-AC71-9464FB7AB47A}"/>
              </a:ext>
            </a:extLst>
          </p:cNvPr>
          <p:cNvSpPr>
            <a:spLocks noGrp="1"/>
          </p:cNvSpPr>
          <p:nvPr>
            <p:ph sz="quarter" idx="10"/>
          </p:nvPr>
        </p:nvSpPr>
        <p:spPr>
          <a:xfrm>
            <a:off x="5997575" y="0"/>
            <a:ext cx="6194426" cy="4811713"/>
          </a:xfrm>
        </p:spPr>
        <p:txBody>
          <a:bodyPr/>
          <a:lstStyle>
            <a:lvl1pPr marL="0" indent="0">
              <a:buNone/>
              <a:defRPr/>
            </a:lvl1pPr>
          </a:lstStyle>
          <a:p>
            <a:pPr lvl="0"/>
            <a:endParaRPr lang="nl-NL" dirty="0"/>
          </a:p>
        </p:txBody>
      </p:sp>
      <p:sp>
        <p:nvSpPr>
          <p:cNvPr id="24" name="Tijdelijke aanduiding voor inhoud 23">
            <a:extLst>
              <a:ext uri="{FF2B5EF4-FFF2-40B4-BE49-F238E27FC236}">
                <a16:creationId xmlns:a16="http://schemas.microsoft.com/office/drawing/2014/main" id="{FE186879-17FE-4569-9BF6-001B1075F6CE}"/>
              </a:ext>
            </a:extLst>
          </p:cNvPr>
          <p:cNvSpPr>
            <a:spLocks noGrp="1"/>
          </p:cNvSpPr>
          <p:nvPr>
            <p:ph sz="quarter" idx="12"/>
          </p:nvPr>
        </p:nvSpPr>
        <p:spPr>
          <a:xfrm>
            <a:off x="605790" y="5175864"/>
            <a:ext cx="2343785" cy="1317011"/>
          </a:xfrm>
        </p:spPr>
        <p:txBody>
          <a:bodyPr/>
          <a:lstStyle>
            <a:lvl1pPr marL="0" indent="0">
              <a:buNone/>
              <a:defRPr/>
            </a:lvl1pPr>
          </a:lstStyle>
          <a:p>
            <a:pPr lvl="0"/>
            <a:endParaRPr lang="nl-NL" dirty="0"/>
          </a:p>
        </p:txBody>
      </p:sp>
      <p:pic>
        <p:nvPicPr>
          <p:cNvPr id="34" name="Graphic 33" descr="Aanhalingsteken sluiten">
            <a:extLst>
              <a:ext uri="{FF2B5EF4-FFF2-40B4-BE49-F238E27FC236}">
                <a16:creationId xmlns:a16="http://schemas.microsoft.com/office/drawing/2014/main" id="{D784CF4B-4EF4-4311-B6B8-379EC9AD0F97}"/>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flipV="1">
            <a:off x="3754062" y="4812030"/>
            <a:ext cx="737928" cy="737928"/>
          </a:xfrm>
          <a:prstGeom prst="rect">
            <a:avLst/>
          </a:prstGeom>
        </p:spPr>
      </p:pic>
      <p:pic>
        <p:nvPicPr>
          <p:cNvPr id="35" name="Graphic 34" descr="Aanhalingsteken sluiten">
            <a:extLst>
              <a:ext uri="{FF2B5EF4-FFF2-40B4-BE49-F238E27FC236}">
                <a16:creationId xmlns:a16="http://schemas.microsoft.com/office/drawing/2014/main" id="{E1B1FF31-7767-45A8-829B-FBF0F408CE9B}"/>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flipH="1" flipV="1">
            <a:off x="11299825" y="6011199"/>
            <a:ext cx="737928" cy="737928"/>
          </a:xfrm>
          <a:prstGeom prst="rect">
            <a:avLst/>
          </a:prstGeom>
        </p:spPr>
      </p:pic>
      <p:sp>
        <p:nvSpPr>
          <p:cNvPr id="37" name="Tijdelijke aanduiding voor inhoud 36">
            <a:extLst>
              <a:ext uri="{FF2B5EF4-FFF2-40B4-BE49-F238E27FC236}">
                <a16:creationId xmlns:a16="http://schemas.microsoft.com/office/drawing/2014/main" id="{A41DFBD8-64D5-40C7-8EF9-796580C3AB6D}"/>
              </a:ext>
            </a:extLst>
          </p:cNvPr>
          <p:cNvSpPr>
            <a:spLocks noGrp="1"/>
          </p:cNvSpPr>
          <p:nvPr>
            <p:ph sz="quarter" idx="13"/>
          </p:nvPr>
        </p:nvSpPr>
        <p:spPr>
          <a:xfrm>
            <a:off x="4455160" y="4811055"/>
            <a:ext cx="6807835" cy="2044877"/>
          </a:xfrm>
        </p:spPr>
        <p:txBody>
          <a:bodyPr anchor="ctr"/>
          <a:lstStyle>
            <a:lvl1pPr marL="0" indent="0">
              <a:buNone/>
              <a:defRPr>
                <a:solidFill>
                  <a:schemeClr val="bg1"/>
                </a:solidFill>
              </a:defRPr>
            </a:lvl1pPr>
          </a:lstStyle>
          <a:p>
            <a:pPr lvl="0"/>
            <a:endParaRPr lang="nl-NL" dirty="0"/>
          </a:p>
        </p:txBody>
      </p:sp>
      <p:sp>
        <p:nvSpPr>
          <p:cNvPr id="19" name="Titel 1">
            <a:extLst>
              <a:ext uri="{FF2B5EF4-FFF2-40B4-BE49-F238E27FC236}">
                <a16:creationId xmlns:a16="http://schemas.microsoft.com/office/drawing/2014/main" id="{7E506174-224E-4A23-A675-28C7A064069C}"/>
              </a:ext>
            </a:extLst>
          </p:cNvPr>
          <p:cNvSpPr>
            <a:spLocks noGrp="1"/>
          </p:cNvSpPr>
          <p:nvPr>
            <p:ph type="title"/>
          </p:nvPr>
        </p:nvSpPr>
        <p:spPr>
          <a:xfrm>
            <a:off x="497837" y="239286"/>
            <a:ext cx="4903471" cy="1166492"/>
          </a:xfrm>
        </p:spPr>
        <p:txBody>
          <a:bodyPr rtlCol="0" anchor="b">
            <a:normAutofit/>
          </a:bodyPr>
          <a:lstStyle>
            <a:lvl1pPr>
              <a:defRPr sz="2400"/>
            </a:lvl1pPr>
          </a:lstStyle>
          <a:p>
            <a:pPr rtl="0"/>
            <a:r>
              <a:rPr lang="nl-NL" noProof="0" dirty="0"/>
              <a:t>Klik om stijl te bewerken</a:t>
            </a:r>
          </a:p>
        </p:txBody>
      </p:sp>
      <p:sp>
        <p:nvSpPr>
          <p:cNvPr id="20" name="Tijdelijke aanduiding voor inhoud 3">
            <a:extLst>
              <a:ext uri="{FF2B5EF4-FFF2-40B4-BE49-F238E27FC236}">
                <a16:creationId xmlns:a16="http://schemas.microsoft.com/office/drawing/2014/main" id="{6BF94819-5F6F-4C8D-AC0D-EE1CC2793A81}"/>
              </a:ext>
            </a:extLst>
          </p:cNvPr>
          <p:cNvSpPr>
            <a:spLocks noGrp="1"/>
          </p:cNvSpPr>
          <p:nvPr>
            <p:ph sz="half" idx="2"/>
          </p:nvPr>
        </p:nvSpPr>
        <p:spPr>
          <a:xfrm>
            <a:off x="497839" y="1600200"/>
            <a:ext cx="4903471" cy="2983232"/>
          </a:xfrm>
        </p:spPr>
        <p:txBody>
          <a:bodyPr rtlCol="0" anchor="ctr">
            <a:normAutofit/>
          </a:bodyPr>
          <a:lstStyle>
            <a:lvl1pPr marL="0" indent="0">
              <a:buNone/>
              <a:defRPr sz="1800"/>
            </a:lvl1pPr>
          </a:lstStyle>
          <a:p>
            <a:pPr lvl="0" rtl="0"/>
            <a:r>
              <a:rPr lang="nl-NL" noProof="0" dirty="0"/>
              <a:t>Klikken om de tekststijl van het model te bewerken</a:t>
            </a:r>
          </a:p>
        </p:txBody>
      </p:sp>
      <p:cxnSp>
        <p:nvCxnSpPr>
          <p:cNvPr id="22" name="Rechte verbindingslijn 21">
            <a:extLst>
              <a:ext uri="{FF2B5EF4-FFF2-40B4-BE49-F238E27FC236}">
                <a16:creationId xmlns:a16="http://schemas.microsoft.com/office/drawing/2014/main" id="{7D4E9DD4-8EA5-41E8-86BB-53DF7717CA1B}"/>
              </a:ext>
            </a:extLst>
          </p:cNvPr>
          <p:cNvCxnSpPr>
            <a:cxnSpLocks/>
          </p:cNvCxnSpPr>
          <p:nvPr userDrawn="1"/>
        </p:nvCxnSpPr>
        <p:spPr>
          <a:xfrm>
            <a:off x="497837" y="1405778"/>
            <a:ext cx="4903472" cy="0"/>
          </a:xfrm>
          <a:prstGeom prst="line">
            <a:avLst/>
          </a:prstGeom>
          <a:ln>
            <a:solidFill>
              <a:schemeClr val="accent5">
                <a:lumMod val="75000"/>
              </a:schemeClr>
            </a:solidFill>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6603644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aktijkvoorbeelden 3">
    <p:spTree>
      <p:nvGrpSpPr>
        <p:cNvPr id="1" name=""/>
        <p:cNvGrpSpPr/>
        <p:nvPr/>
      </p:nvGrpSpPr>
      <p:grpSpPr>
        <a:xfrm>
          <a:off x="0" y="0"/>
          <a:ext cx="0" cy="0"/>
          <a:chOff x="0" y="0"/>
          <a:chExt cx="0" cy="0"/>
        </a:xfrm>
      </p:grpSpPr>
      <p:pic>
        <p:nvPicPr>
          <p:cNvPr id="14" name="Picture 4">
            <a:extLst>
              <a:ext uri="{FF2B5EF4-FFF2-40B4-BE49-F238E27FC236}">
                <a16:creationId xmlns:a16="http://schemas.microsoft.com/office/drawing/2014/main" id="{9905D579-98CD-4725-AFAC-1D36436540CA}"/>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135" t="43428" r="70676" b="20801"/>
          <a:stretch/>
        </p:blipFill>
        <p:spPr bwMode="auto">
          <a:xfrm>
            <a:off x="0" y="4812148"/>
            <a:ext cx="3558636" cy="2044877"/>
          </a:xfrm>
          <a:prstGeom prst="rect">
            <a:avLst/>
          </a:prstGeom>
          <a:noFill/>
          <a:extLst>
            <a:ext uri="{909E8E84-426E-40DD-AFC4-6F175D3DCCD1}">
              <a14:hiddenFill xmlns:a14="http://schemas.microsoft.com/office/drawing/2010/main">
                <a:solidFill>
                  <a:srgbClr val="FFFFFF"/>
                </a:solidFill>
              </a14:hiddenFill>
            </a:ext>
          </a:extLst>
        </p:spPr>
      </p:pic>
      <p:sp>
        <p:nvSpPr>
          <p:cNvPr id="10" name="Rechthoek 9">
            <a:extLst>
              <a:ext uri="{FF2B5EF4-FFF2-40B4-BE49-F238E27FC236}">
                <a16:creationId xmlns:a16="http://schemas.microsoft.com/office/drawing/2014/main" id="{75E41761-6291-4F3F-9800-73D9EB96CAB1}"/>
              </a:ext>
            </a:extLst>
          </p:cNvPr>
          <p:cNvSpPr/>
          <p:nvPr userDrawn="1"/>
        </p:nvSpPr>
        <p:spPr>
          <a:xfrm>
            <a:off x="0" y="4813123"/>
            <a:ext cx="3558636" cy="2044877"/>
          </a:xfrm>
          <a:prstGeom prst="rect">
            <a:avLst/>
          </a:prstGeom>
          <a:solidFill>
            <a:schemeClr val="accent3">
              <a:lumMod val="40000"/>
              <a:lumOff val="60000"/>
              <a:alpha val="69999"/>
            </a:schemeClr>
          </a:solidFill>
        </p:spPr>
        <p:txBody>
          <a:bodyPr wrap="square" lIns="0" tIns="0" rIns="0" bIns="0" rtlCol="0" anchor="ctr"/>
          <a:lstStyle/>
          <a:p>
            <a:pPr algn="l" rtl="0"/>
            <a:endParaRPr lang="nl-NL" dirty="0"/>
          </a:p>
        </p:txBody>
      </p:sp>
      <p:sp>
        <p:nvSpPr>
          <p:cNvPr id="13" name="Rechthoek 12">
            <a:extLst>
              <a:ext uri="{FF2B5EF4-FFF2-40B4-BE49-F238E27FC236}">
                <a16:creationId xmlns:a16="http://schemas.microsoft.com/office/drawing/2014/main" id="{5BD5AB61-E1E3-46EB-A6D6-C16742FF2764}"/>
              </a:ext>
            </a:extLst>
          </p:cNvPr>
          <p:cNvSpPr/>
          <p:nvPr userDrawn="1"/>
        </p:nvSpPr>
        <p:spPr>
          <a:xfrm>
            <a:off x="3558637" y="4812148"/>
            <a:ext cx="8633364" cy="2044877"/>
          </a:xfrm>
          <a:prstGeom prst="rect">
            <a:avLst/>
          </a:prstGeom>
          <a:solidFill>
            <a:srgbClr val="5F5F5F">
              <a:alpha val="80000"/>
            </a:srgbClr>
          </a:solidFill>
        </p:spPr>
        <p:txBody>
          <a:bodyPr wrap="square" lIns="0" tIns="0" rIns="0" bIns="0" rtlCol="0" anchor="ctr"/>
          <a:lstStyle/>
          <a:p>
            <a:pPr algn="l" rtl="0"/>
            <a:endParaRPr lang="nl-NL" dirty="0"/>
          </a:p>
        </p:txBody>
      </p:sp>
      <p:sp>
        <p:nvSpPr>
          <p:cNvPr id="21" name="Tijdelijke aanduiding voor inhoud 20">
            <a:extLst>
              <a:ext uri="{FF2B5EF4-FFF2-40B4-BE49-F238E27FC236}">
                <a16:creationId xmlns:a16="http://schemas.microsoft.com/office/drawing/2014/main" id="{02E026CD-C51C-4774-AC71-9464FB7AB47A}"/>
              </a:ext>
            </a:extLst>
          </p:cNvPr>
          <p:cNvSpPr>
            <a:spLocks noGrp="1"/>
          </p:cNvSpPr>
          <p:nvPr>
            <p:ph sz="quarter" idx="10"/>
          </p:nvPr>
        </p:nvSpPr>
        <p:spPr>
          <a:xfrm>
            <a:off x="5997575" y="0"/>
            <a:ext cx="6194426" cy="4811713"/>
          </a:xfrm>
        </p:spPr>
        <p:txBody>
          <a:bodyPr/>
          <a:lstStyle>
            <a:lvl1pPr marL="0" indent="0">
              <a:buNone/>
              <a:defRPr/>
            </a:lvl1pPr>
          </a:lstStyle>
          <a:p>
            <a:pPr lvl="0"/>
            <a:endParaRPr lang="nl-NL" dirty="0"/>
          </a:p>
        </p:txBody>
      </p:sp>
      <p:sp>
        <p:nvSpPr>
          <p:cNvPr id="24" name="Tijdelijke aanduiding voor inhoud 23">
            <a:extLst>
              <a:ext uri="{FF2B5EF4-FFF2-40B4-BE49-F238E27FC236}">
                <a16:creationId xmlns:a16="http://schemas.microsoft.com/office/drawing/2014/main" id="{FE186879-17FE-4569-9BF6-001B1075F6CE}"/>
              </a:ext>
            </a:extLst>
          </p:cNvPr>
          <p:cNvSpPr>
            <a:spLocks noGrp="1"/>
          </p:cNvSpPr>
          <p:nvPr>
            <p:ph sz="quarter" idx="12"/>
          </p:nvPr>
        </p:nvSpPr>
        <p:spPr>
          <a:xfrm>
            <a:off x="605790" y="5175864"/>
            <a:ext cx="2343785" cy="1317011"/>
          </a:xfrm>
        </p:spPr>
        <p:txBody>
          <a:bodyPr/>
          <a:lstStyle>
            <a:lvl1pPr marL="0" indent="0">
              <a:buNone/>
              <a:defRPr/>
            </a:lvl1pPr>
          </a:lstStyle>
          <a:p>
            <a:pPr lvl="0"/>
            <a:endParaRPr lang="nl-NL" dirty="0"/>
          </a:p>
        </p:txBody>
      </p:sp>
      <p:pic>
        <p:nvPicPr>
          <p:cNvPr id="34" name="Graphic 33" descr="Aanhalingsteken sluiten">
            <a:extLst>
              <a:ext uri="{FF2B5EF4-FFF2-40B4-BE49-F238E27FC236}">
                <a16:creationId xmlns:a16="http://schemas.microsoft.com/office/drawing/2014/main" id="{D784CF4B-4EF4-4311-B6B8-379EC9AD0F97}"/>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flipV="1">
            <a:off x="3754062" y="4812030"/>
            <a:ext cx="737928" cy="737928"/>
          </a:xfrm>
          <a:prstGeom prst="rect">
            <a:avLst/>
          </a:prstGeom>
        </p:spPr>
      </p:pic>
      <p:pic>
        <p:nvPicPr>
          <p:cNvPr id="35" name="Graphic 34" descr="Aanhalingsteken sluiten">
            <a:extLst>
              <a:ext uri="{FF2B5EF4-FFF2-40B4-BE49-F238E27FC236}">
                <a16:creationId xmlns:a16="http://schemas.microsoft.com/office/drawing/2014/main" id="{E1B1FF31-7767-45A8-829B-FBF0F408CE9B}"/>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flipH="1" flipV="1">
            <a:off x="11299825" y="6011199"/>
            <a:ext cx="737928" cy="737928"/>
          </a:xfrm>
          <a:prstGeom prst="rect">
            <a:avLst/>
          </a:prstGeom>
        </p:spPr>
      </p:pic>
      <p:sp>
        <p:nvSpPr>
          <p:cNvPr id="37" name="Tijdelijke aanduiding voor inhoud 36">
            <a:extLst>
              <a:ext uri="{FF2B5EF4-FFF2-40B4-BE49-F238E27FC236}">
                <a16:creationId xmlns:a16="http://schemas.microsoft.com/office/drawing/2014/main" id="{A41DFBD8-64D5-40C7-8EF9-796580C3AB6D}"/>
              </a:ext>
            </a:extLst>
          </p:cNvPr>
          <p:cNvSpPr>
            <a:spLocks noGrp="1"/>
          </p:cNvSpPr>
          <p:nvPr>
            <p:ph sz="quarter" idx="13"/>
          </p:nvPr>
        </p:nvSpPr>
        <p:spPr>
          <a:xfrm>
            <a:off x="4455160" y="4811055"/>
            <a:ext cx="6807835" cy="2044877"/>
          </a:xfrm>
        </p:spPr>
        <p:txBody>
          <a:bodyPr anchor="ctr"/>
          <a:lstStyle>
            <a:lvl1pPr marL="0" indent="0">
              <a:buNone/>
              <a:defRPr>
                <a:solidFill>
                  <a:schemeClr val="bg1"/>
                </a:solidFill>
              </a:defRPr>
            </a:lvl1pPr>
          </a:lstStyle>
          <a:p>
            <a:pPr lvl="0"/>
            <a:endParaRPr lang="nl-NL" dirty="0"/>
          </a:p>
        </p:txBody>
      </p:sp>
      <p:sp>
        <p:nvSpPr>
          <p:cNvPr id="19" name="Titel 1">
            <a:extLst>
              <a:ext uri="{FF2B5EF4-FFF2-40B4-BE49-F238E27FC236}">
                <a16:creationId xmlns:a16="http://schemas.microsoft.com/office/drawing/2014/main" id="{95655884-91F3-4F04-9D5E-ECC5227470DE}"/>
              </a:ext>
            </a:extLst>
          </p:cNvPr>
          <p:cNvSpPr>
            <a:spLocks noGrp="1"/>
          </p:cNvSpPr>
          <p:nvPr>
            <p:ph type="title"/>
          </p:nvPr>
        </p:nvSpPr>
        <p:spPr>
          <a:xfrm>
            <a:off x="497837" y="239286"/>
            <a:ext cx="4903471" cy="1166492"/>
          </a:xfrm>
        </p:spPr>
        <p:txBody>
          <a:bodyPr rtlCol="0" anchor="b">
            <a:normAutofit/>
          </a:bodyPr>
          <a:lstStyle>
            <a:lvl1pPr>
              <a:defRPr sz="2400"/>
            </a:lvl1pPr>
          </a:lstStyle>
          <a:p>
            <a:pPr rtl="0"/>
            <a:r>
              <a:rPr lang="nl-NL" noProof="0" dirty="0"/>
              <a:t>Klik om stijl te bewerken</a:t>
            </a:r>
          </a:p>
        </p:txBody>
      </p:sp>
      <p:sp>
        <p:nvSpPr>
          <p:cNvPr id="20" name="Tijdelijke aanduiding voor inhoud 3">
            <a:extLst>
              <a:ext uri="{FF2B5EF4-FFF2-40B4-BE49-F238E27FC236}">
                <a16:creationId xmlns:a16="http://schemas.microsoft.com/office/drawing/2014/main" id="{B62EEBD8-591F-4E97-8B18-FB2A71CB606A}"/>
              </a:ext>
            </a:extLst>
          </p:cNvPr>
          <p:cNvSpPr>
            <a:spLocks noGrp="1"/>
          </p:cNvSpPr>
          <p:nvPr>
            <p:ph sz="half" idx="2"/>
          </p:nvPr>
        </p:nvSpPr>
        <p:spPr>
          <a:xfrm>
            <a:off x="497839" y="1600200"/>
            <a:ext cx="4903471" cy="2983232"/>
          </a:xfrm>
        </p:spPr>
        <p:txBody>
          <a:bodyPr rtlCol="0" anchor="ctr">
            <a:normAutofit/>
          </a:bodyPr>
          <a:lstStyle>
            <a:lvl1pPr marL="0" indent="0">
              <a:buNone/>
              <a:defRPr sz="1800"/>
            </a:lvl1pPr>
          </a:lstStyle>
          <a:p>
            <a:pPr lvl="0" rtl="0"/>
            <a:r>
              <a:rPr lang="nl-NL" noProof="0" dirty="0"/>
              <a:t>Klikken om de tekststijl van het model te bewerken</a:t>
            </a:r>
          </a:p>
        </p:txBody>
      </p:sp>
      <p:cxnSp>
        <p:nvCxnSpPr>
          <p:cNvPr id="22" name="Rechte verbindingslijn 21">
            <a:extLst>
              <a:ext uri="{FF2B5EF4-FFF2-40B4-BE49-F238E27FC236}">
                <a16:creationId xmlns:a16="http://schemas.microsoft.com/office/drawing/2014/main" id="{0ED3E60D-DFE0-437F-BEF1-733DA6E1BA54}"/>
              </a:ext>
            </a:extLst>
          </p:cNvPr>
          <p:cNvCxnSpPr>
            <a:cxnSpLocks/>
          </p:cNvCxnSpPr>
          <p:nvPr userDrawn="1"/>
        </p:nvCxnSpPr>
        <p:spPr>
          <a:xfrm>
            <a:off x="497837" y="1405778"/>
            <a:ext cx="4903472"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323477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edankt/vragen slide">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EEE08A6A-0D31-460E-9CA3-B00FB961EDF1}"/>
              </a:ext>
            </a:extLst>
          </p:cNvPr>
          <p:cNvPicPr>
            <a:picLocks noChangeAspect="1"/>
          </p:cNvPicPr>
          <p:nvPr userDrawn="1"/>
        </p:nvPicPr>
        <p:blipFill rotWithShape="1">
          <a:blip r:embed="rId2"/>
          <a:srcRect r="16938"/>
          <a:stretch/>
        </p:blipFill>
        <p:spPr>
          <a:xfrm>
            <a:off x="2065020" y="0"/>
            <a:ext cx="10126980" cy="6858000"/>
          </a:xfrm>
          <a:prstGeom prst="rect">
            <a:avLst/>
          </a:prstGeom>
        </p:spPr>
      </p:pic>
      <p:sp>
        <p:nvSpPr>
          <p:cNvPr id="12" name="object 3" descr="Blauwe rechthoek">
            <a:extLst>
              <a:ext uri="{FF2B5EF4-FFF2-40B4-BE49-F238E27FC236}">
                <a16:creationId xmlns:a16="http://schemas.microsoft.com/office/drawing/2014/main" id="{24816F75-8FBC-4F55-AFB3-D56247454E13}"/>
              </a:ext>
            </a:extLst>
          </p:cNvPr>
          <p:cNvSpPr/>
          <p:nvPr userDrawn="1"/>
        </p:nvSpPr>
        <p:spPr>
          <a:xfrm>
            <a:off x="2062620" y="-675"/>
            <a:ext cx="1012698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endParaRPr lang="nl-NL" dirty="0"/>
          </a:p>
        </p:txBody>
      </p:sp>
      <p:sp>
        <p:nvSpPr>
          <p:cNvPr id="7" name="Tijdelijke aanduiding voor inhoud 4">
            <a:extLst>
              <a:ext uri="{FF2B5EF4-FFF2-40B4-BE49-F238E27FC236}">
                <a16:creationId xmlns:a16="http://schemas.microsoft.com/office/drawing/2014/main" id="{F991B470-A44E-4E18-89B9-D4CE9611CAFC}"/>
              </a:ext>
            </a:extLst>
          </p:cNvPr>
          <p:cNvSpPr txBox="1">
            <a:spLocks/>
          </p:cNvSpPr>
          <p:nvPr userDrawn="1"/>
        </p:nvSpPr>
        <p:spPr>
          <a:xfrm>
            <a:off x="365759" y="1358900"/>
            <a:ext cx="6348413" cy="4140200"/>
          </a:xfrm>
          <a:prstGeom prst="rect">
            <a:avLst/>
          </a:prstGeom>
          <a:solidFill>
            <a:schemeClr val="accent2"/>
          </a:solidFill>
        </p:spPr>
        <p:txBody>
          <a:bodyPr lIns="1548000" tIns="21600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a:lnSpc>
                <a:spcPct val="125000"/>
              </a:lnSpc>
              <a:buFont typeface="Arial" panose="020B0604020202020204" pitchFamily="34" charset="0"/>
              <a:buNone/>
            </a:pPr>
            <a:endParaRPr lang="nl-NL" sz="2500" b="1" dirty="0">
              <a:solidFill>
                <a:schemeClr val="bg2">
                  <a:alpha val="50000"/>
                </a:schemeClr>
              </a:solidFill>
            </a:endParaRPr>
          </a:p>
        </p:txBody>
      </p:sp>
      <p:sp>
        <p:nvSpPr>
          <p:cNvPr id="11" name="Titel 1">
            <a:extLst>
              <a:ext uri="{FF2B5EF4-FFF2-40B4-BE49-F238E27FC236}">
                <a16:creationId xmlns:a16="http://schemas.microsoft.com/office/drawing/2014/main" id="{6BB5ADD3-F80E-4C79-9BE7-D57E9C3797E9}"/>
              </a:ext>
            </a:extLst>
          </p:cNvPr>
          <p:cNvSpPr>
            <a:spLocks noGrp="1"/>
          </p:cNvSpPr>
          <p:nvPr>
            <p:ph type="title"/>
          </p:nvPr>
        </p:nvSpPr>
        <p:spPr>
          <a:xfrm>
            <a:off x="1203960" y="1719020"/>
            <a:ext cx="4859215" cy="1325563"/>
          </a:xfrm>
        </p:spPr>
        <p:txBody>
          <a:bodyPr rtlCol="0">
            <a:normAutofit/>
          </a:bodyPr>
          <a:lstStyle>
            <a:lvl1pPr>
              <a:defRPr b="1">
                <a:solidFill>
                  <a:schemeClr val="bg1"/>
                </a:solidFill>
              </a:defRPr>
            </a:lvl1pPr>
          </a:lstStyle>
          <a:p>
            <a:pPr rtl="0"/>
            <a:r>
              <a:rPr lang="nl-NL" sz="5000" dirty="0">
                <a:solidFill>
                  <a:schemeClr val="bg1"/>
                </a:solidFill>
              </a:rPr>
              <a:t>BEDANKT!</a:t>
            </a:r>
            <a:endParaRPr lang="nl-NL" sz="5000" dirty="0"/>
          </a:p>
        </p:txBody>
      </p:sp>
      <p:pic>
        <p:nvPicPr>
          <p:cNvPr id="13" name="Graphic 12" descr="Envelop">
            <a:extLst>
              <a:ext uri="{FF2B5EF4-FFF2-40B4-BE49-F238E27FC236}">
                <a16:creationId xmlns:a16="http://schemas.microsoft.com/office/drawing/2014/main" id="{F6AEA1D7-9C94-4006-A0C5-C26F73201AF7}"/>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14381" y="3917128"/>
            <a:ext cx="487299" cy="487299"/>
          </a:xfrm>
          <a:prstGeom prst="rect">
            <a:avLst/>
          </a:prstGeom>
        </p:spPr>
      </p:pic>
      <p:pic>
        <p:nvPicPr>
          <p:cNvPr id="15" name="Graphic 14" descr="Ontvanger">
            <a:extLst>
              <a:ext uri="{FF2B5EF4-FFF2-40B4-BE49-F238E27FC236}">
                <a16:creationId xmlns:a16="http://schemas.microsoft.com/office/drawing/2014/main" id="{A271E0E1-8C73-455C-877A-9CF248646CB3}"/>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03961" y="4635899"/>
            <a:ext cx="487299" cy="487299"/>
          </a:xfrm>
          <a:prstGeom prst="rect">
            <a:avLst/>
          </a:prstGeom>
        </p:spPr>
      </p:pic>
      <p:pic>
        <p:nvPicPr>
          <p:cNvPr id="17" name="Graphic 16" descr="Wereld">
            <a:extLst>
              <a:ext uri="{FF2B5EF4-FFF2-40B4-BE49-F238E27FC236}">
                <a16:creationId xmlns:a16="http://schemas.microsoft.com/office/drawing/2014/main" id="{66019743-AB87-407A-B8CD-C3F8387DB9A4}"/>
              </a:ext>
            </a:extLst>
          </p:cNvPr>
          <p:cNvPicPr>
            <a:picLocks noChangeAspect="1"/>
          </p:cNvPicPr>
          <p:nvPr userDrawn="1"/>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03960" y="3198357"/>
            <a:ext cx="487299" cy="487299"/>
          </a:xfrm>
          <a:prstGeom prst="rect">
            <a:avLst/>
          </a:prstGeom>
        </p:spPr>
      </p:pic>
      <p:sp>
        <p:nvSpPr>
          <p:cNvPr id="19" name="Tijdelijke aanduiding voor tekst 18">
            <a:extLst>
              <a:ext uri="{FF2B5EF4-FFF2-40B4-BE49-F238E27FC236}">
                <a16:creationId xmlns:a16="http://schemas.microsoft.com/office/drawing/2014/main" id="{3A31EED9-119D-49B5-B770-22D91E94DD01}"/>
              </a:ext>
            </a:extLst>
          </p:cNvPr>
          <p:cNvSpPr>
            <a:spLocks noGrp="1"/>
          </p:cNvSpPr>
          <p:nvPr>
            <p:ph type="body" sz="quarter" idx="10"/>
          </p:nvPr>
        </p:nvSpPr>
        <p:spPr>
          <a:xfrm>
            <a:off x="2042160" y="3240395"/>
            <a:ext cx="4032191" cy="403225"/>
          </a:xfrm>
        </p:spPr>
        <p:txBody>
          <a:bodyPr anchor="ctr"/>
          <a:lstStyle>
            <a:lvl1pPr marL="0" indent="0">
              <a:buNone/>
              <a:defRPr>
                <a:solidFill>
                  <a:schemeClr val="bg1"/>
                </a:solidFill>
              </a:defRPr>
            </a:lvl1pPr>
          </a:lstStyle>
          <a:p>
            <a:pPr lvl="0"/>
            <a:endParaRPr lang="nl-NL" dirty="0"/>
          </a:p>
        </p:txBody>
      </p:sp>
      <p:sp>
        <p:nvSpPr>
          <p:cNvPr id="21" name="Tijdelijke aanduiding voor tekst 18">
            <a:extLst>
              <a:ext uri="{FF2B5EF4-FFF2-40B4-BE49-F238E27FC236}">
                <a16:creationId xmlns:a16="http://schemas.microsoft.com/office/drawing/2014/main" id="{35622817-66B9-4C8F-A865-93A18E0ED4D8}"/>
              </a:ext>
            </a:extLst>
          </p:cNvPr>
          <p:cNvSpPr>
            <a:spLocks noGrp="1"/>
          </p:cNvSpPr>
          <p:nvPr>
            <p:ph type="body" sz="quarter" idx="11"/>
          </p:nvPr>
        </p:nvSpPr>
        <p:spPr>
          <a:xfrm>
            <a:off x="2042160" y="3964596"/>
            <a:ext cx="4032191" cy="403225"/>
          </a:xfrm>
        </p:spPr>
        <p:txBody>
          <a:bodyPr anchor="ctr"/>
          <a:lstStyle>
            <a:lvl1pPr marL="0" indent="0">
              <a:buNone/>
              <a:defRPr>
                <a:solidFill>
                  <a:schemeClr val="bg1"/>
                </a:solidFill>
              </a:defRPr>
            </a:lvl1pPr>
          </a:lstStyle>
          <a:p>
            <a:pPr lvl="0"/>
            <a:endParaRPr lang="nl-NL" dirty="0"/>
          </a:p>
        </p:txBody>
      </p:sp>
      <p:sp>
        <p:nvSpPr>
          <p:cNvPr id="22" name="Tijdelijke aanduiding voor tekst 18">
            <a:extLst>
              <a:ext uri="{FF2B5EF4-FFF2-40B4-BE49-F238E27FC236}">
                <a16:creationId xmlns:a16="http://schemas.microsoft.com/office/drawing/2014/main" id="{D1C8EEE9-85DB-4925-A32A-92F1E647CEEF}"/>
              </a:ext>
            </a:extLst>
          </p:cNvPr>
          <p:cNvSpPr>
            <a:spLocks noGrp="1"/>
          </p:cNvSpPr>
          <p:nvPr>
            <p:ph type="body" sz="quarter" idx="12"/>
          </p:nvPr>
        </p:nvSpPr>
        <p:spPr>
          <a:xfrm>
            <a:off x="2030983" y="4684274"/>
            <a:ext cx="4032191" cy="403225"/>
          </a:xfrm>
        </p:spPr>
        <p:txBody>
          <a:bodyPr anchor="ctr"/>
          <a:lstStyle>
            <a:lvl1pPr marL="0" indent="0">
              <a:buNone/>
              <a:defRPr>
                <a:solidFill>
                  <a:schemeClr val="bg1"/>
                </a:solidFill>
              </a:defRPr>
            </a:lvl1pPr>
          </a:lstStyle>
          <a:p>
            <a:pPr lvl="0"/>
            <a:endParaRPr lang="nl-NL" dirty="0"/>
          </a:p>
        </p:txBody>
      </p:sp>
      <p:sp>
        <p:nvSpPr>
          <p:cNvPr id="23" name="Rechthoek 22">
            <a:extLst>
              <a:ext uri="{FF2B5EF4-FFF2-40B4-BE49-F238E27FC236}">
                <a16:creationId xmlns:a16="http://schemas.microsoft.com/office/drawing/2014/main" id="{184BDD83-A26A-44AB-A172-5CAC2F7897B8}"/>
              </a:ext>
            </a:extLst>
          </p:cNvPr>
          <p:cNvSpPr/>
          <p:nvPr userDrawn="1"/>
        </p:nvSpPr>
        <p:spPr>
          <a:xfrm>
            <a:off x="-16638" y="6377851"/>
            <a:ext cx="12208637" cy="477362"/>
          </a:xfrm>
          <a:prstGeom prst="rect">
            <a:avLst/>
          </a:prstGeom>
          <a:solidFill>
            <a:srgbClr val="FFFFFF">
              <a:alpha val="69999"/>
            </a:srgbClr>
          </a:solidFill>
        </p:spPr>
        <p:txBody>
          <a:bodyPr wrap="square" lIns="0" tIns="0" rIns="0" bIns="0" rtlCol="0" anchor="ctr"/>
          <a:lstStyle/>
          <a:p>
            <a:pPr algn="l" rtl="0"/>
            <a:endParaRPr lang="nl-NL" dirty="0"/>
          </a:p>
        </p:txBody>
      </p:sp>
      <p:pic>
        <p:nvPicPr>
          <p:cNvPr id="24" name="Afbeelding 23">
            <a:extLst>
              <a:ext uri="{FF2B5EF4-FFF2-40B4-BE49-F238E27FC236}">
                <a16:creationId xmlns:a16="http://schemas.microsoft.com/office/drawing/2014/main" id="{EABABC27-1415-41CA-B04D-B5174FFF6D73}"/>
              </a:ext>
            </a:extLst>
          </p:cNvPr>
          <p:cNvPicPr>
            <a:picLocks noChangeAspect="1"/>
          </p:cNvPicPr>
          <p:nvPr userDrawn="1"/>
        </p:nvPicPr>
        <p:blipFill>
          <a:blip r:embed="rId9"/>
          <a:stretch>
            <a:fillRect/>
          </a:stretch>
        </p:blipFill>
        <p:spPr>
          <a:xfrm>
            <a:off x="10059909" y="6237123"/>
            <a:ext cx="2132091" cy="793239"/>
          </a:xfrm>
          <a:prstGeom prst="rect">
            <a:avLst/>
          </a:prstGeom>
        </p:spPr>
      </p:pic>
      <p:pic>
        <p:nvPicPr>
          <p:cNvPr id="25" name="Afbeelding 24">
            <a:extLst>
              <a:ext uri="{FF2B5EF4-FFF2-40B4-BE49-F238E27FC236}">
                <a16:creationId xmlns:a16="http://schemas.microsoft.com/office/drawing/2014/main" id="{38FA01A1-7699-41C3-A1DC-5024F228F334}"/>
              </a:ext>
            </a:extLst>
          </p:cNvPr>
          <p:cNvPicPr>
            <a:picLocks noChangeAspect="1"/>
          </p:cNvPicPr>
          <p:nvPr userDrawn="1"/>
        </p:nvPicPr>
        <p:blipFill rotWithShape="1">
          <a:blip r:embed="rId10"/>
          <a:srcRect t="32839" b="27323"/>
          <a:stretch/>
        </p:blipFill>
        <p:spPr>
          <a:xfrm>
            <a:off x="8379918" y="6340426"/>
            <a:ext cx="1679991" cy="669264"/>
          </a:xfrm>
          <a:prstGeom prst="rect">
            <a:avLst/>
          </a:prstGeom>
        </p:spPr>
      </p:pic>
    </p:spTree>
    <p:extLst>
      <p:ext uri="{BB962C8B-B14F-4D97-AF65-F5344CB8AC3E}">
        <p14:creationId xmlns:p14="http://schemas.microsoft.com/office/powerpoint/2010/main" val="274602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Inhoudelijke dia 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211141-A77D-4E0E-8CAF-4CD3B279937B}"/>
              </a:ext>
            </a:extLst>
          </p:cNvPr>
          <p:cNvSpPr>
            <a:spLocks noGrp="1"/>
          </p:cNvSpPr>
          <p:nvPr>
            <p:ph type="title"/>
          </p:nvPr>
        </p:nvSpPr>
        <p:spPr>
          <a:xfrm>
            <a:off x="2221992" y="1"/>
            <a:ext cx="9473184" cy="1005840"/>
          </a:xfrm>
        </p:spPr>
        <p:txBody>
          <a:bodyPr rtlCol="0" anchor="b"/>
          <a:lstStyle/>
          <a:p>
            <a:pPr rtl="0"/>
            <a:r>
              <a:rPr lang="nl-NL" noProof="0" dirty="0"/>
              <a:t>Klik om stijl te bewerken</a:t>
            </a:r>
          </a:p>
        </p:txBody>
      </p:sp>
      <p:sp>
        <p:nvSpPr>
          <p:cNvPr id="3" name="Tijdelijke aanduiding voor inhoud 2">
            <a:extLst>
              <a:ext uri="{FF2B5EF4-FFF2-40B4-BE49-F238E27FC236}">
                <a16:creationId xmlns:a16="http://schemas.microsoft.com/office/drawing/2014/main" id="{017EFDE0-5A54-402A-B0C3-6BC0BB739C25}"/>
              </a:ext>
            </a:extLst>
          </p:cNvPr>
          <p:cNvSpPr>
            <a:spLocks noGrp="1"/>
          </p:cNvSpPr>
          <p:nvPr>
            <p:ph idx="1"/>
          </p:nvPr>
        </p:nvSpPr>
        <p:spPr>
          <a:xfrm>
            <a:off x="2221992" y="1426468"/>
            <a:ext cx="9473184" cy="4750496"/>
          </a:xfrm>
        </p:spPr>
        <p:txBody>
          <a:bodyPr rtlCol="0"/>
          <a:lstStyle/>
          <a:p>
            <a:pPr lvl="0" rtl="0"/>
            <a:r>
              <a:rPr lang="nl-NL" noProof="0" dirty="0"/>
              <a:t>Klikken om de tekststijl van het model te bewerken</a:t>
            </a:r>
          </a:p>
          <a:p>
            <a:pPr lvl="1" rtl="0"/>
            <a:r>
              <a:rPr lang="nl-NL" noProof="0" dirty="0"/>
              <a:t>Tweede niveau</a:t>
            </a:r>
          </a:p>
          <a:p>
            <a:pPr lvl="2" rtl="0"/>
            <a:r>
              <a:rPr lang="nl-NL" noProof="0" dirty="0"/>
              <a:t>Derde niveau</a:t>
            </a:r>
          </a:p>
          <a:p>
            <a:pPr lvl="3" rtl="0"/>
            <a:r>
              <a:rPr lang="nl-NL" noProof="0" dirty="0"/>
              <a:t>Vierde niveau</a:t>
            </a:r>
          </a:p>
          <a:p>
            <a:pPr lvl="4" rtl="0"/>
            <a:r>
              <a:rPr lang="nl-NL" noProof="0" dirty="0"/>
              <a:t>Vijfde niveau</a:t>
            </a:r>
          </a:p>
        </p:txBody>
      </p:sp>
      <p:pic>
        <p:nvPicPr>
          <p:cNvPr id="1026" name="Picture 2" descr="JADS Den Bosch | Smeulders Interieurgroep">
            <a:extLst>
              <a:ext uri="{FF2B5EF4-FFF2-40B4-BE49-F238E27FC236}">
                <a16:creationId xmlns:a16="http://schemas.microsoft.com/office/drawing/2014/main" id="{B3EEC149-9AB1-459A-B36B-A035502430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0" y="0"/>
            <a:ext cx="1863149" cy="6857999"/>
          </a:xfrm>
          <a:prstGeom prst="rect">
            <a:avLst/>
          </a:prstGeom>
          <a:noFill/>
          <a:extLst>
            <a:ext uri="{909E8E84-426E-40DD-AFC4-6F175D3DCCD1}">
              <a14:hiddenFill xmlns:a14="http://schemas.microsoft.com/office/drawing/2010/main">
                <a:solidFill>
                  <a:srgbClr val="FFFFFF"/>
                </a:solidFill>
              </a14:hiddenFill>
            </a:ext>
          </a:extLst>
        </p:spPr>
      </p:pic>
      <p:sp>
        <p:nvSpPr>
          <p:cNvPr id="8" name="object 3" descr="Personen met documenten">
            <a:extLst>
              <a:ext uri="{FF2B5EF4-FFF2-40B4-BE49-F238E27FC236}">
                <a16:creationId xmlns:a16="http://schemas.microsoft.com/office/drawing/2014/main" id="{44607949-2A15-487A-A09F-C03B45004B89}"/>
              </a:ext>
            </a:extLst>
          </p:cNvPr>
          <p:cNvSpPr/>
          <p:nvPr userDrawn="1"/>
        </p:nvSpPr>
        <p:spPr>
          <a:xfrm>
            <a:off x="0" y="0"/>
            <a:ext cx="1877119" cy="6857998"/>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rgbClr val="162F33">
              <a:alpha val="60000"/>
            </a:srgbClr>
          </a:solidFill>
        </p:spPr>
        <p:txBody>
          <a:bodyPr wrap="square" lIns="0" tIns="0" rIns="0" bIns="0" rtlCol="0"/>
          <a:lstStyle/>
          <a:p>
            <a:pPr rtl="0"/>
            <a:endParaRPr lang="nl-NL" dirty="0"/>
          </a:p>
        </p:txBody>
      </p:sp>
      <p:sp>
        <p:nvSpPr>
          <p:cNvPr id="6" name="Tijdelijke aanduiding voor dianummer 5">
            <a:extLst>
              <a:ext uri="{FF2B5EF4-FFF2-40B4-BE49-F238E27FC236}">
                <a16:creationId xmlns:a16="http://schemas.microsoft.com/office/drawing/2014/main" id="{7890FD1E-16F6-49B1-A938-8CE601ED7AFC}"/>
              </a:ext>
            </a:extLst>
          </p:cNvPr>
          <p:cNvSpPr>
            <a:spLocks noGrp="1"/>
          </p:cNvSpPr>
          <p:nvPr>
            <p:ph type="sldNum" sz="quarter" idx="12"/>
          </p:nvPr>
        </p:nvSpPr>
        <p:spPr>
          <a:xfrm>
            <a:off x="114786" y="6380638"/>
            <a:ext cx="479574" cy="365125"/>
          </a:xfrm>
          <a:prstGeom prst="rect">
            <a:avLst/>
          </a:prstGeom>
        </p:spPr>
        <p:txBody>
          <a:bodyPr rtlCol="0"/>
          <a:lstStyle>
            <a:lvl1pPr>
              <a:defRPr sz="1200" b="1" i="0">
                <a:solidFill>
                  <a:schemeClr val="accent1"/>
                </a:solidFill>
                <a:latin typeface="+mj-lt"/>
              </a:defRPr>
            </a:lvl1pPr>
          </a:lstStyle>
          <a:p>
            <a:fld id="{82EE24B5-652C-4DB5-B7C3-B5BBEC1280B1}" type="slidenum">
              <a:rPr lang="nl-NL" smtClean="0"/>
              <a:pPr/>
              <a:t>‹#›</a:t>
            </a:fld>
            <a:endParaRPr lang="nl-NL" dirty="0"/>
          </a:p>
        </p:txBody>
      </p:sp>
      <p:cxnSp>
        <p:nvCxnSpPr>
          <p:cNvPr id="11" name="Rechte verbindingslijn 10">
            <a:extLst>
              <a:ext uri="{FF2B5EF4-FFF2-40B4-BE49-F238E27FC236}">
                <a16:creationId xmlns:a16="http://schemas.microsoft.com/office/drawing/2014/main" id="{41C393B5-2792-487E-A066-C415DFB5009A}"/>
              </a:ext>
            </a:extLst>
          </p:cNvPr>
          <p:cNvCxnSpPr>
            <a:cxnSpLocks/>
          </p:cNvCxnSpPr>
          <p:nvPr userDrawn="1"/>
        </p:nvCxnSpPr>
        <p:spPr>
          <a:xfrm>
            <a:off x="2221992" y="1161288"/>
            <a:ext cx="512978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3" name="Rechte verbindingslijn 12">
            <a:extLst>
              <a:ext uri="{FF2B5EF4-FFF2-40B4-BE49-F238E27FC236}">
                <a16:creationId xmlns:a16="http://schemas.microsoft.com/office/drawing/2014/main" id="{7F8A27B6-F5E3-46D3-BF46-D71BF9A2A1D9}"/>
              </a:ext>
            </a:extLst>
          </p:cNvPr>
          <p:cNvCxnSpPr>
            <a:cxnSpLocks/>
          </p:cNvCxnSpPr>
          <p:nvPr userDrawn="1"/>
        </p:nvCxnSpPr>
        <p:spPr>
          <a:xfrm>
            <a:off x="8337408" y="6354866"/>
            <a:ext cx="3855720" cy="0"/>
          </a:xfrm>
          <a:prstGeom prst="line">
            <a:avLst/>
          </a:prstGeom>
        </p:spPr>
        <p:style>
          <a:lnRef idx="3">
            <a:schemeClr val="accent2"/>
          </a:lnRef>
          <a:fillRef idx="0">
            <a:schemeClr val="accent2"/>
          </a:fillRef>
          <a:effectRef idx="2">
            <a:schemeClr val="accent2"/>
          </a:effectRef>
          <a:fontRef idx="minor">
            <a:schemeClr val="tx1"/>
          </a:fontRef>
        </p:style>
      </p:cxnSp>
      <p:pic>
        <p:nvPicPr>
          <p:cNvPr id="21" name="Afbeelding 20">
            <a:extLst>
              <a:ext uri="{FF2B5EF4-FFF2-40B4-BE49-F238E27FC236}">
                <a16:creationId xmlns:a16="http://schemas.microsoft.com/office/drawing/2014/main" id="{3CD798C6-99E8-459D-ABC1-FC6E4EEFE655}"/>
              </a:ext>
            </a:extLst>
          </p:cNvPr>
          <p:cNvPicPr>
            <a:picLocks noChangeAspect="1"/>
          </p:cNvPicPr>
          <p:nvPr userDrawn="1"/>
        </p:nvPicPr>
        <p:blipFill>
          <a:blip r:embed="rId3"/>
          <a:stretch>
            <a:fillRect/>
          </a:stretch>
        </p:blipFill>
        <p:spPr>
          <a:xfrm>
            <a:off x="10059909" y="6237123"/>
            <a:ext cx="2132091" cy="793239"/>
          </a:xfrm>
          <a:prstGeom prst="rect">
            <a:avLst/>
          </a:prstGeom>
        </p:spPr>
      </p:pic>
      <p:pic>
        <p:nvPicPr>
          <p:cNvPr id="22" name="Afbeelding 21">
            <a:extLst>
              <a:ext uri="{FF2B5EF4-FFF2-40B4-BE49-F238E27FC236}">
                <a16:creationId xmlns:a16="http://schemas.microsoft.com/office/drawing/2014/main" id="{8C8536A9-F7FA-4942-AA1C-013834737764}"/>
              </a:ext>
            </a:extLst>
          </p:cNvPr>
          <p:cNvPicPr>
            <a:picLocks noChangeAspect="1"/>
          </p:cNvPicPr>
          <p:nvPr userDrawn="1"/>
        </p:nvPicPr>
        <p:blipFill rotWithShape="1">
          <a:blip r:embed="rId4"/>
          <a:srcRect t="32839" b="27323"/>
          <a:stretch/>
        </p:blipFill>
        <p:spPr>
          <a:xfrm>
            <a:off x="8379918" y="6340426"/>
            <a:ext cx="1679991" cy="669264"/>
          </a:xfrm>
          <a:prstGeom prst="rect">
            <a:avLst/>
          </a:prstGeom>
        </p:spPr>
      </p:pic>
    </p:spTree>
    <p:extLst>
      <p:ext uri="{BB962C8B-B14F-4D97-AF65-F5344CB8AC3E}">
        <p14:creationId xmlns:p14="http://schemas.microsoft.com/office/powerpoint/2010/main" val="3325465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houdelijke dia 2">
    <p:spTree>
      <p:nvGrpSpPr>
        <p:cNvPr id="1" name=""/>
        <p:cNvGrpSpPr/>
        <p:nvPr/>
      </p:nvGrpSpPr>
      <p:grpSpPr>
        <a:xfrm>
          <a:off x="0" y="0"/>
          <a:ext cx="0" cy="0"/>
          <a:chOff x="0" y="0"/>
          <a:chExt cx="0" cy="0"/>
        </a:xfrm>
      </p:grpSpPr>
      <p:pic>
        <p:nvPicPr>
          <p:cNvPr id="5124" name="Picture 4" descr="Mariënburg campus">
            <a:extLst>
              <a:ext uri="{FF2B5EF4-FFF2-40B4-BE49-F238E27FC236}">
                <a16:creationId xmlns:a16="http://schemas.microsoft.com/office/drawing/2014/main" id="{203EC979-AFC6-4454-92AD-B3C0EA1217BA}"/>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a:stretch/>
        </p:blipFill>
        <p:spPr bwMode="auto">
          <a:xfrm>
            <a:off x="-1465" y="-2"/>
            <a:ext cx="1878584"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object 3" descr="Personen met documenten">
            <a:extLst>
              <a:ext uri="{FF2B5EF4-FFF2-40B4-BE49-F238E27FC236}">
                <a16:creationId xmlns:a16="http://schemas.microsoft.com/office/drawing/2014/main" id="{44607949-2A15-487A-A09F-C03B45004B89}"/>
              </a:ext>
            </a:extLst>
          </p:cNvPr>
          <p:cNvSpPr/>
          <p:nvPr userDrawn="1"/>
        </p:nvSpPr>
        <p:spPr>
          <a:xfrm>
            <a:off x="0" y="2"/>
            <a:ext cx="1877119" cy="6857998"/>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rgbClr val="162F33">
              <a:alpha val="60000"/>
            </a:srgbClr>
          </a:solidFill>
        </p:spPr>
        <p:txBody>
          <a:bodyPr wrap="square" lIns="0" tIns="0" rIns="0" bIns="0" rtlCol="0"/>
          <a:lstStyle/>
          <a:p>
            <a:pPr rtl="0"/>
            <a:endParaRPr lang="nl-NL" dirty="0"/>
          </a:p>
        </p:txBody>
      </p:sp>
      <p:sp>
        <p:nvSpPr>
          <p:cNvPr id="2" name="Titel 1">
            <a:extLst>
              <a:ext uri="{FF2B5EF4-FFF2-40B4-BE49-F238E27FC236}">
                <a16:creationId xmlns:a16="http://schemas.microsoft.com/office/drawing/2014/main" id="{20211141-A77D-4E0E-8CAF-4CD3B279937B}"/>
              </a:ext>
            </a:extLst>
          </p:cNvPr>
          <p:cNvSpPr>
            <a:spLocks noGrp="1"/>
          </p:cNvSpPr>
          <p:nvPr>
            <p:ph type="title"/>
          </p:nvPr>
        </p:nvSpPr>
        <p:spPr>
          <a:xfrm>
            <a:off x="2221992" y="1"/>
            <a:ext cx="9473184" cy="1005840"/>
          </a:xfrm>
        </p:spPr>
        <p:txBody>
          <a:bodyPr rtlCol="0" anchor="b"/>
          <a:lstStyle/>
          <a:p>
            <a:pPr rtl="0"/>
            <a:r>
              <a:rPr lang="nl-NL" noProof="0" dirty="0"/>
              <a:t>Klik om stijl te bewerken</a:t>
            </a:r>
          </a:p>
        </p:txBody>
      </p:sp>
      <p:sp>
        <p:nvSpPr>
          <p:cNvPr id="3" name="Tijdelijke aanduiding voor inhoud 2">
            <a:extLst>
              <a:ext uri="{FF2B5EF4-FFF2-40B4-BE49-F238E27FC236}">
                <a16:creationId xmlns:a16="http://schemas.microsoft.com/office/drawing/2014/main" id="{017EFDE0-5A54-402A-B0C3-6BC0BB739C25}"/>
              </a:ext>
            </a:extLst>
          </p:cNvPr>
          <p:cNvSpPr>
            <a:spLocks noGrp="1"/>
          </p:cNvSpPr>
          <p:nvPr>
            <p:ph idx="1"/>
          </p:nvPr>
        </p:nvSpPr>
        <p:spPr>
          <a:xfrm>
            <a:off x="2221992" y="1426468"/>
            <a:ext cx="9473184" cy="4750496"/>
          </a:xfrm>
        </p:spPr>
        <p:txBody>
          <a:bodyPr rtlCol="0"/>
          <a:lstStyle/>
          <a:p>
            <a:pPr lvl="0" rtl="0"/>
            <a:r>
              <a:rPr lang="nl-NL" noProof="0" dirty="0"/>
              <a:t>Klikken om de tekststijl van het model te bewerken</a:t>
            </a:r>
          </a:p>
          <a:p>
            <a:pPr lvl="1" rtl="0"/>
            <a:r>
              <a:rPr lang="nl-NL" noProof="0" dirty="0"/>
              <a:t>Tweede niveau</a:t>
            </a:r>
          </a:p>
          <a:p>
            <a:pPr lvl="2" rtl="0"/>
            <a:r>
              <a:rPr lang="nl-NL" noProof="0" dirty="0"/>
              <a:t>Derde niveau</a:t>
            </a:r>
          </a:p>
          <a:p>
            <a:pPr lvl="3" rtl="0"/>
            <a:r>
              <a:rPr lang="nl-NL" noProof="0" dirty="0"/>
              <a:t>Vierde niveau</a:t>
            </a:r>
          </a:p>
          <a:p>
            <a:pPr lvl="4" rtl="0"/>
            <a:r>
              <a:rPr lang="nl-NL" noProof="0" dirty="0"/>
              <a:t>Vijfde niveau</a:t>
            </a:r>
          </a:p>
        </p:txBody>
      </p:sp>
      <p:sp>
        <p:nvSpPr>
          <p:cNvPr id="6" name="Tijdelijke aanduiding voor dianummer 5">
            <a:extLst>
              <a:ext uri="{FF2B5EF4-FFF2-40B4-BE49-F238E27FC236}">
                <a16:creationId xmlns:a16="http://schemas.microsoft.com/office/drawing/2014/main" id="{7890FD1E-16F6-49B1-A938-8CE601ED7AFC}"/>
              </a:ext>
            </a:extLst>
          </p:cNvPr>
          <p:cNvSpPr>
            <a:spLocks noGrp="1"/>
          </p:cNvSpPr>
          <p:nvPr>
            <p:ph type="sldNum" sz="quarter" idx="12"/>
          </p:nvPr>
        </p:nvSpPr>
        <p:spPr>
          <a:xfrm>
            <a:off x="114786" y="6380638"/>
            <a:ext cx="479574" cy="365125"/>
          </a:xfrm>
          <a:prstGeom prst="rect">
            <a:avLst/>
          </a:prstGeom>
        </p:spPr>
        <p:txBody>
          <a:bodyPr rtlCol="0"/>
          <a:lstStyle>
            <a:lvl1pPr>
              <a:defRPr sz="1200" b="1" i="0">
                <a:solidFill>
                  <a:schemeClr val="accent1"/>
                </a:solidFill>
                <a:latin typeface="+mj-lt"/>
              </a:defRPr>
            </a:lvl1pPr>
          </a:lstStyle>
          <a:p>
            <a:fld id="{82EE24B5-652C-4DB5-B7C3-B5BBEC1280B1}" type="slidenum">
              <a:rPr lang="nl-NL" smtClean="0"/>
              <a:pPr/>
              <a:t>‹#›</a:t>
            </a:fld>
            <a:endParaRPr lang="nl-NL" dirty="0"/>
          </a:p>
        </p:txBody>
      </p:sp>
      <p:cxnSp>
        <p:nvCxnSpPr>
          <p:cNvPr id="11" name="Rechte verbindingslijn 10">
            <a:extLst>
              <a:ext uri="{FF2B5EF4-FFF2-40B4-BE49-F238E27FC236}">
                <a16:creationId xmlns:a16="http://schemas.microsoft.com/office/drawing/2014/main" id="{41C393B5-2792-487E-A066-C415DFB5009A}"/>
              </a:ext>
            </a:extLst>
          </p:cNvPr>
          <p:cNvCxnSpPr>
            <a:cxnSpLocks/>
          </p:cNvCxnSpPr>
          <p:nvPr userDrawn="1"/>
        </p:nvCxnSpPr>
        <p:spPr>
          <a:xfrm>
            <a:off x="2221992" y="1161288"/>
            <a:ext cx="512978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3" name="Rechte verbindingslijn 12">
            <a:extLst>
              <a:ext uri="{FF2B5EF4-FFF2-40B4-BE49-F238E27FC236}">
                <a16:creationId xmlns:a16="http://schemas.microsoft.com/office/drawing/2014/main" id="{7F8A27B6-F5E3-46D3-BF46-D71BF9A2A1D9}"/>
              </a:ext>
            </a:extLst>
          </p:cNvPr>
          <p:cNvCxnSpPr>
            <a:cxnSpLocks/>
          </p:cNvCxnSpPr>
          <p:nvPr userDrawn="1"/>
        </p:nvCxnSpPr>
        <p:spPr>
          <a:xfrm>
            <a:off x="8337408" y="6354866"/>
            <a:ext cx="3855720" cy="0"/>
          </a:xfrm>
          <a:prstGeom prst="line">
            <a:avLst/>
          </a:prstGeom>
        </p:spPr>
        <p:style>
          <a:lnRef idx="3">
            <a:schemeClr val="accent2"/>
          </a:lnRef>
          <a:fillRef idx="0">
            <a:schemeClr val="accent2"/>
          </a:fillRef>
          <a:effectRef idx="2">
            <a:schemeClr val="accent2"/>
          </a:effectRef>
          <a:fontRef idx="minor">
            <a:schemeClr val="tx1"/>
          </a:fontRef>
        </p:style>
      </p:cxnSp>
      <p:pic>
        <p:nvPicPr>
          <p:cNvPr id="21" name="Afbeelding 20">
            <a:extLst>
              <a:ext uri="{FF2B5EF4-FFF2-40B4-BE49-F238E27FC236}">
                <a16:creationId xmlns:a16="http://schemas.microsoft.com/office/drawing/2014/main" id="{3CD798C6-99E8-459D-ABC1-FC6E4EEFE655}"/>
              </a:ext>
            </a:extLst>
          </p:cNvPr>
          <p:cNvPicPr>
            <a:picLocks noChangeAspect="1"/>
          </p:cNvPicPr>
          <p:nvPr userDrawn="1"/>
        </p:nvPicPr>
        <p:blipFill>
          <a:blip r:embed="rId3"/>
          <a:stretch>
            <a:fillRect/>
          </a:stretch>
        </p:blipFill>
        <p:spPr>
          <a:xfrm>
            <a:off x="10059909" y="6237123"/>
            <a:ext cx="2132091" cy="793239"/>
          </a:xfrm>
          <a:prstGeom prst="rect">
            <a:avLst/>
          </a:prstGeom>
        </p:spPr>
      </p:pic>
      <p:pic>
        <p:nvPicPr>
          <p:cNvPr id="22" name="Afbeelding 21">
            <a:extLst>
              <a:ext uri="{FF2B5EF4-FFF2-40B4-BE49-F238E27FC236}">
                <a16:creationId xmlns:a16="http://schemas.microsoft.com/office/drawing/2014/main" id="{8C8536A9-F7FA-4942-AA1C-013834737764}"/>
              </a:ext>
            </a:extLst>
          </p:cNvPr>
          <p:cNvPicPr>
            <a:picLocks noChangeAspect="1"/>
          </p:cNvPicPr>
          <p:nvPr userDrawn="1"/>
        </p:nvPicPr>
        <p:blipFill rotWithShape="1">
          <a:blip r:embed="rId4"/>
          <a:srcRect t="32839" b="27323"/>
          <a:stretch/>
        </p:blipFill>
        <p:spPr>
          <a:xfrm>
            <a:off x="8379918" y="6340426"/>
            <a:ext cx="1679991" cy="669264"/>
          </a:xfrm>
          <a:prstGeom prst="rect">
            <a:avLst/>
          </a:prstGeom>
        </p:spPr>
      </p:pic>
    </p:spTree>
    <p:extLst>
      <p:ext uri="{BB962C8B-B14F-4D97-AF65-F5344CB8AC3E}">
        <p14:creationId xmlns:p14="http://schemas.microsoft.com/office/powerpoint/2010/main" val="3353939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Inhoudelijke dia 3">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97861273-D902-4F4B-8DB2-1A389A1E115E}"/>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31318" y="0"/>
            <a:ext cx="1878585"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object 3" descr="Personen met documenten">
            <a:extLst>
              <a:ext uri="{FF2B5EF4-FFF2-40B4-BE49-F238E27FC236}">
                <a16:creationId xmlns:a16="http://schemas.microsoft.com/office/drawing/2014/main" id="{44607949-2A15-487A-A09F-C03B45004B89}"/>
              </a:ext>
            </a:extLst>
          </p:cNvPr>
          <p:cNvSpPr/>
          <p:nvPr userDrawn="1"/>
        </p:nvSpPr>
        <p:spPr>
          <a:xfrm>
            <a:off x="-31318" y="2"/>
            <a:ext cx="1893161" cy="6857998"/>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rgbClr val="162F33">
              <a:alpha val="60000"/>
            </a:srgbClr>
          </a:solidFill>
        </p:spPr>
        <p:txBody>
          <a:bodyPr wrap="square" lIns="0" tIns="0" rIns="0" bIns="0" rtlCol="0"/>
          <a:lstStyle/>
          <a:p>
            <a:pPr rtl="0"/>
            <a:endParaRPr lang="nl-NL" dirty="0"/>
          </a:p>
        </p:txBody>
      </p:sp>
      <p:sp>
        <p:nvSpPr>
          <p:cNvPr id="2" name="Titel 1">
            <a:extLst>
              <a:ext uri="{FF2B5EF4-FFF2-40B4-BE49-F238E27FC236}">
                <a16:creationId xmlns:a16="http://schemas.microsoft.com/office/drawing/2014/main" id="{20211141-A77D-4E0E-8CAF-4CD3B279937B}"/>
              </a:ext>
            </a:extLst>
          </p:cNvPr>
          <p:cNvSpPr>
            <a:spLocks noGrp="1"/>
          </p:cNvSpPr>
          <p:nvPr>
            <p:ph type="title"/>
          </p:nvPr>
        </p:nvSpPr>
        <p:spPr>
          <a:xfrm>
            <a:off x="2221992" y="1"/>
            <a:ext cx="9473184" cy="1005840"/>
          </a:xfrm>
        </p:spPr>
        <p:txBody>
          <a:bodyPr rtlCol="0" anchor="b"/>
          <a:lstStyle/>
          <a:p>
            <a:pPr rtl="0"/>
            <a:r>
              <a:rPr lang="nl-NL" noProof="0" dirty="0"/>
              <a:t>Klik om stijl te bewerken</a:t>
            </a:r>
          </a:p>
        </p:txBody>
      </p:sp>
      <p:sp>
        <p:nvSpPr>
          <p:cNvPr id="3" name="Tijdelijke aanduiding voor inhoud 2">
            <a:extLst>
              <a:ext uri="{FF2B5EF4-FFF2-40B4-BE49-F238E27FC236}">
                <a16:creationId xmlns:a16="http://schemas.microsoft.com/office/drawing/2014/main" id="{017EFDE0-5A54-402A-B0C3-6BC0BB739C25}"/>
              </a:ext>
            </a:extLst>
          </p:cNvPr>
          <p:cNvSpPr>
            <a:spLocks noGrp="1"/>
          </p:cNvSpPr>
          <p:nvPr>
            <p:ph idx="1"/>
          </p:nvPr>
        </p:nvSpPr>
        <p:spPr>
          <a:xfrm>
            <a:off x="2221992" y="1426468"/>
            <a:ext cx="9473184" cy="4750496"/>
          </a:xfrm>
        </p:spPr>
        <p:txBody>
          <a:bodyPr rtlCol="0"/>
          <a:lstStyle/>
          <a:p>
            <a:pPr lvl="0" rtl="0"/>
            <a:r>
              <a:rPr lang="nl-NL" noProof="0" dirty="0"/>
              <a:t>Klikken om de tekststijl van het model te bewerken</a:t>
            </a:r>
          </a:p>
          <a:p>
            <a:pPr lvl="1" rtl="0"/>
            <a:r>
              <a:rPr lang="nl-NL" noProof="0" dirty="0"/>
              <a:t>Tweede niveau</a:t>
            </a:r>
          </a:p>
          <a:p>
            <a:pPr lvl="2" rtl="0"/>
            <a:r>
              <a:rPr lang="nl-NL" noProof="0" dirty="0"/>
              <a:t>Derde niveau</a:t>
            </a:r>
          </a:p>
          <a:p>
            <a:pPr lvl="3" rtl="0"/>
            <a:r>
              <a:rPr lang="nl-NL" noProof="0" dirty="0"/>
              <a:t>Vierde niveau</a:t>
            </a:r>
          </a:p>
          <a:p>
            <a:pPr lvl="4" rtl="0"/>
            <a:r>
              <a:rPr lang="nl-NL" noProof="0" dirty="0"/>
              <a:t>Vijfde niveau</a:t>
            </a:r>
          </a:p>
        </p:txBody>
      </p:sp>
      <p:sp>
        <p:nvSpPr>
          <p:cNvPr id="6" name="Tijdelijke aanduiding voor dianummer 5">
            <a:extLst>
              <a:ext uri="{FF2B5EF4-FFF2-40B4-BE49-F238E27FC236}">
                <a16:creationId xmlns:a16="http://schemas.microsoft.com/office/drawing/2014/main" id="{7890FD1E-16F6-49B1-A938-8CE601ED7AFC}"/>
              </a:ext>
            </a:extLst>
          </p:cNvPr>
          <p:cNvSpPr>
            <a:spLocks noGrp="1"/>
          </p:cNvSpPr>
          <p:nvPr>
            <p:ph type="sldNum" sz="quarter" idx="12"/>
          </p:nvPr>
        </p:nvSpPr>
        <p:spPr>
          <a:xfrm>
            <a:off x="114786" y="6380638"/>
            <a:ext cx="479574" cy="365125"/>
          </a:xfrm>
          <a:prstGeom prst="rect">
            <a:avLst/>
          </a:prstGeom>
        </p:spPr>
        <p:txBody>
          <a:bodyPr rtlCol="0"/>
          <a:lstStyle>
            <a:lvl1pPr>
              <a:defRPr sz="1200" b="1" i="0">
                <a:solidFill>
                  <a:schemeClr val="accent1"/>
                </a:solidFill>
                <a:latin typeface="+mj-lt"/>
              </a:defRPr>
            </a:lvl1pPr>
          </a:lstStyle>
          <a:p>
            <a:fld id="{82EE24B5-652C-4DB5-B7C3-B5BBEC1280B1}" type="slidenum">
              <a:rPr lang="nl-NL" smtClean="0"/>
              <a:pPr/>
              <a:t>‹#›</a:t>
            </a:fld>
            <a:endParaRPr lang="nl-NL" dirty="0"/>
          </a:p>
        </p:txBody>
      </p:sp>
      <p:cxnSp>
        <p:nvCxnSpPr>
          <p:cNvPr id="11" name="Rechte verbindingslijn 10">
            <a:extLst>
              <a:ext uri="{FF2B5EF4-FFF2-40B4-BE49-F238E27FC236}">
                <a16:creationId xmlns:a16="http://schemas.microsoft.com/office/drawing/2014/main" id="{41C393B5-2792-487E-A066-C415DFB5009A}"/>
              </a:ext>
            </a:extLst>
          </p:cNvPr>
          <p:cNvCxnSpPr>
            <a:cxnSpLocks/>
          </p:cNvCxnSpPr>
          <p:nvPr userDrawn="1"/>
        </p:nvCxnSpPr>
        <p:spPr>
          <a:xfrm>
            <a:off x="2221992" y="1161288"/>
            <a:ext cx="512978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3" name="Rechte verbindingslijn 12">
            <a:extLst>
              <a:ext uri="{FF2B5EF4-FFF2-40B4-BE49-F238E27FC236}">
                <a16:creationId xmlns:a16="http://schemas.microsoft.com/office/drawing/2014/main" id="{7F8A27B6-F5E3-46D3-BF46-D71BF9A2A1D9}"/>
              </a:ext>
            </a:extLst>
          </p:cNvPr>
          <p:cNvCxnSpPr>
            <a:cxnSpLocks/>
          </p:cNvCxnSpPr>
          <p:nvPr userDrawn="1"/>
        </p:nvCxnSpPr>
        <p:spPr>
          <a:xfrm>
            <a:off x="8337408" y="6354866"/>
            <a:ext cx="3855720" cy="0"/>
          </a:xfrm>
          <a:prstGeom prst="line">
            <a:avLst/>
          </a:prstGeom>
        </p:spPr>
        <p:style>
          <a:lnRef idx="3">
            <a:schemeClr val="accent2"/>
          </a:lnRef>
          <a:fillRef idx="0">
            <a:schemeClr val="accent2"/>
          </a:fillRef>
          <a:effectRef idx="2">
            <a:schemeClr val="accent2"/>
          </a:effectRef>
          <a:fontRef idx="minor">
            <a:schemeClr val="tx1"/>
          </a:fontRef>
        </p:style>
      </p:cxnSp>
      <p:pic>
        <p:nvPicPr>
          <p:cNvPr id="21" name="Afbeelding 20">
            <a:extLst>
              <a:ext uri="{FF2B5EF4-FFF2-40B4-BE49-F238E27FC236}">
                <a16:creationId xmlns:a16="http://schemas.microsoft.com/office/drawing/2014/main" id="{3CD798C6-99E8-459D-ABC1-FC6E4EEFE655}"/>
              </a:ext>
            </a:extLst>
          </p:cNvPr>
          <p:cNvPicPr>
            <a:picLocks noChangeAspect="1"/>
          </p:cNvPicPr>
          <p:nvPr userDrawn="1"/>
        </p:nvPicPr>
        <p:blipFill>
          <a:blip r:embed="rId3"/>
          <a:stretch>
            <a:fillRect/>
          </a:stretch>
        </p:blipFill>
        <p:spPr>
          <a:xfrm>
            <a:off x="10059909" y="6237123"/>
            <a:ext cx="2132091" cy="793239"/>
          </a:xfrm>
          <a:prstGeom prst="rect">
            <a:avLst/>
          </a:prstGeom>
        </p:spPr>
      </p:pic>
      <p:pic>
        <p:nvPicPr>
          <p:cNvPr id="22" name="Afbeelding 21">
            <a:extLst>
              <a:ext uri="{FF2B5EF4-FFF2-40B4-BE49-F238E27FC236}">
                <a16:creationId xmlns:a16="http://schemas.microsoft.com/office/drawing/2014/main" id="{8C8536A9-F7FA-4942-AA1C-013834737764}"/>
              </a:ext>
            </a:extLst>
          </p:cNvPr>
          <p:cNvPicPr>
            <a:picLocks noChangeAspect="1"/>
          </p:cNvPicPr>
          <p:nvPr userDrawn="1"/>
        </p:nvPicPr>
        <p:blipFill rotWithShape="1">
          <a:blip r:embed="rId4"/>
          <a:srcRect t="32839" b="27323"/>
          <a:stretch/>
        </p:blipFill>
        <p:spPr>
          <a:xfrm>
            <a:off x="8379918" y="6340426"/>
            <a:ext cx="1679991" cy="669264"/>
          </a:xfrm>
          <a:prstGeom prst="rect">
            <a:avLst/>
          </a:prstGeom>
        </p:spPr>
      </p:pic>
    </p:spTree>
    <p:extLst>
      <p:ext uri="{BB962C8B-B14F-4D97-AF65-F5344CB8AC3E}">
        <p14:creationId xmlns:p14="http://schemas.microsoft.com/office/powerpoint/2010/main" val="2223166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Inhoudelijke dia 4">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EDC5E068-F6DF-4C6F-8A87-59C0D2334F57}"/>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1466" y="-2"/>
            <a:ext cx="1878585"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object 3" descr="Personen met documenten">
            <a:extLst>
              <a:ext uri="{FF2B5EF4-FFF2-40B4-BE49-F238E27FC236}">
                <a16:creationId xmlns:a16="http://schemas.microsoft.com/office/drawing/2014/main" id="{44607949-2A15-487A-A09F-C03B45004B89}"/>
              </a:ext>
            </a:extLst>
          </p:cNvPr>
          <p:cNvSpPr/>
          <p:nvPr userDrawn="1"/>
        </p:nvSpPr>
        <p:spPr>
          <a:xfrm>
            <a:off x="0" y="2"/>
            <a:ext cx="1877119" cy="6857998"/>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rgbClr val="162F33">
              <a:alpha val="60000"/>
            </a:srgbClr>
          </a:solidFill>
        </p:spPr>
        <p:txBody>
          <a:bodyPr wrap="square" lIns="0" tIns="0" rIns="0" bIns="0" rtlCol="0"/>
          <a:lstStyle/>
          <a:p>
            <a:pPr rtl="0"/>
            <a:endParaRPr lang="nl-NL" dirty="0"/>
          </a:p>
        </p:txBody>
      </p:sp>
      <p:sp>
        <p:nvSpPr>
          <p:cNvPr id="2" name="Titel 1">
            <a:extLst>
              <a:ext uri="{FF2B5EF4-FFF2-40B4-BE49-F238E27FC236}">
                <a16:creationId xmlns:a16="http://schemas.microsoft.com/office/drawing/2014/main" id="{20211141-A77D-4E0E-8CAF-4CD3B279937B}"/>
              </a:ext>
            </a:extLst>
          </p:cNvPr>
          <p:cNvSpPr>
            <a:spLocks noGrp="1"/>
          </p:cNvSpPr>
          <p:nvPr>
            <p:ph type="title"/>
          </p:nvPr>
        </p:nvSpPr>
        <p:spPr>
          <a:xfrm>
            <a:off x="2221992" y="1"/>
            <a:ext cx="9473184" cy="1005840"/>
          </a:xfrm>
        </p:spPr>
        <p:txBody>
          <a:bodyPr rtlCol="0" anchor="b"/>
          <a:lstStyle/>
          <a:p>
            <a:pPr rtl="0"/>
            <a:r>
              <a:rPr lang="nl-NL" noProof="0" dirty="0"/>
              <a:t>Klik om stijl te bewerken</a:t>
            </a:r>
          </a:p>
        </p:txBody>
      </p:sp>
      <p:sp>
        <p:nvSpPr>
          <p:cNvPr id="6" name="Tijdelijke aanduiding voor dianummer 5">
            <a:extLst>
              <a:ext uri="{FF2B5EF4-FFF2-40B4-BE49-F238E27FC236}">
                <a16:creationId xmlns:a16="http://schemas.microsoft.com/office/drawing/2014/main" id="{7890FD1E-16F6-49B1-A938-8CE601ED7AFC}"/>
              </a:ext>
            </a:extLst>
          </p:cNvPr>
          <p:cNvSpPr>
            <a:spLocks noGrp="1"/>
          </p:cNvSpPr>
          <p:nvPr>
            <p:ph type="sldNum" sz="quarter" idx="12"/>
          </p:nvPr>
        </p:nvSpPr>
        <p:spPr>
          <a:xfrm>
            <a:off x="114786" y="6380638"/>
            <a:ext cx="479574" cy="365125"/>
          </a:xfrm>
          <a:prstGeom prst="rect">
            <a:avLst/>
          </a:prstGeom>
        </p:spPr>
        <p:txBody>
          <a:bodyPr rtlCol="0"/>
          <a:lstStyle>
            <a:lvl1pPr>
              <a:defRPr sz="1200" b="1" i="0">
                <a:solidFill>
                  <a:schemeClr val="accent1"/>
                </a:solidFill>
                <a:latin typeface="+mj-lt"/>
              </a:defRPr>
            </a:lvl1pPr>
          </a:lstStyle>
          <a:p>
            <a:fld id="{82EE24B5-652C-4DB5-B7C3-B5BBEC1280B1}" type="slidenum">
              <a:rPr lang="nl-NL" smtClean="0"/>
              <a:pPr/>
              <a:t>‹#›</a:t>
            </a:fld>
            <a:endParaRPr lang="nl-NL" dirty="0"/>
          </a:p>
        </p:txBody>
      </p:sp>
      <p:cxnSp>
        <p:nvCxnSpPr>
          <p:cNvPr id="11" name="Rechte verbindingslijn 10">
            <a:extLst>
              <a:ext uri="{FF2B5EF4-FFF2-40B4-BE49-F238E27FC236}">
                <a16:creationId xmlns:a16="http://schemas.microsoft.com/office/drawing/2014/main" id="{41C393B5-2792-487E-A066-C415DFB5009A}"/>
              </a:ext>
            </a:extLst>
          </p:cNvPr>
          <p:cNvCxnSpPr>
            <a:cxnSpLocks/>
          </p:cNvCxnSpPr>
          <p:nvPr userDrawn="1"/>
        </p:nvCxnSpPr>
        <p:spPr>
          <a:xfrm>
            <a:off x="2221992" y="1161288"/>
            <a:ext cx="512978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3" name="Rechte verbindingslijn 12">
            <a:extLst>
              <a:ext uri="{FF2B5EF4-FFF2-40B4-BE49-F238E27FC236}">
                <a16:creationId xmlns:a16="http://schemas.microsoft.com/office/drawing/2014/main" id="{7F8A27B6-F5E3-46D3-BF46-D71BF9A2A1D9}"/>
              </a:ext>
            </a:extLst>
          </p:cNvPr>
          <p:cNvCxnSpPr>
            <a:cxnSpLocks/>
          </p:cNvCxnSpPr>
          <p:nvPr userDrawn="1"/>
        </p:nvCxnSpPr>
        <p:spPr>
          <a:xfrm>
            <a:off x="8337408" y="6354866"/>
            <a:ext cx="3855720" cy="0"/>
          </a:xfrm>
          <a:prstGeom prst="line">
            <a:avLst/>
          </a:prstGeom>
        </p:spPr>
        <p:style>
          <a:lnRef idx="3">
            <a:schemeClr val="accent2"/>
          </a:lnRef>
          <a:fillRef idx="0">
            <a:schemeClr val="accent2"/>
          </a:fillRef>
          <a:effectRef idx="2">
            <a:schemeClr val="accent2"/>
          </a:effectRef>
          <a:fontRef idx="minor">
            <a:schemeClr val="tx1"/>
          </a:fontRef>
        </p:style>
      </p:cxnSp>
      <p:pic>
        <p:nvPicPr>
          <p:cNvPr id="21" name="Afbeelding 20">
            <a:extLst>
              <a:ext uri="{FF2B5EF4-FFF2-40B4-BE49-F238E27FC236}">
                <a16:creationId xmlns:a16="http://schemas.microsoft.com/office/drawing/2014/main" id="{3CD798C6-99E8-459D-ABC1-FC6E4EEFE655}"/>
              </a:ext>
            </a:extLst>
          </p:cNvPr>
          <p:cNvPicPr>
            <a:picLocks noChangeAspect="1"/>
          </p:cNvPicPr>
          <p:nvPr userDrawn="1"/>
        </p:nvPicPr>
        <p:blipFill>
          <a:blip r:embed="rId3"/>
          <a:stretch>
            <a:fillRect/>
          </a:stretch>
        </p:blipFill>
        <p:spPr>
          <a:xfrm>
            <a:off x="10059909" y="6237123"/>
            <a:ext cx="2132091" cy="793239"/>
          </a:xfrm>
          <a:prstGeom prst="rect">
            <a:avLst/>
          </a:prstGeom>
        </p:spPr>
      </p:pic>
      <p:pic>
        <p:nvPicPr>
          <p:cNvPr id="22" name="Afbeelding 21">
            <a:extLst>
              <a:ext uri="{FF2B5EF4-FFF2-40B4-BE49-F238E27FC236}">
                <a16:creationId xmlns:a16="http://schemas.microsoft.com/office/drawing/2014/main" id="{8C8536A9-F7FA-4942-AA1C-013834737764}"/>
              </a:ext>
            </a:extLst>
          </p:cNvPr>
          <p:cNvPicPr>
            <a:picLocks noChangeAspect="1"/>
          </p:cNvPicPr>
          <p:nvPr userDrawn="1"/>
        </p:nvPicPr>
        <p:blipFill rotWithShape="1">
          <a:blip r:embed="rId4"/>
          <a:srcRect t="32839" b="27323"/>
          <a:stretch/>
        </p:blipFill>
        <p:spPr>
          <a:xfrm>
            <a:off x="8379918" y="6340426"/>
            <a:ext cx="1679991" cy="669264"/>
          </a:xfrm>
          <a:prstGeom prst="rect">
            <a:avLst/>
          </a:prstGeom>
        </p:spPr>
      </p:pic>
      <p:sp>
        <p:nvSpPr>
          <p:cNvPr id="3" name="Tijdelijke aanduiding voor inhoud 2">
            <a:extLst>
              <a:ext uri="{FF2B5EF4-FFF2-40B4-BE49-F238E27FC236}">
                <a16:creationId xmlns:a16="http://schemas.microsoft.com/office/drawing/2014/main" id="{017EFDE0-5A54-402A-B0C3-6BC0BB739C25}"/>
              </a:ext>
            </a:extLst>
          </p:cNvPr>
          <p:cNvSpPr>
            <a:spLocks noGrp="1"/>
          </p:cNvSpPr>
          <p:nvPr>
            <p:ph idx="1"/>
          </p:nvPr>
        </p:nvSpPr>
        <p:spPr>
          <a:xfrm>
            <a:off x="2221992" y="1426468"/>
            <a:ext cx="9473184" cy="4750496"/>
          </a:xfrm>
        </p:spPr>
        <p:txBody>
          <a:bodyPr rtlCol="0"/>
          <a:lstStyle/>
          <a:p>
            <a:pPr lvl="0" rtl="0"/>
            <a:r>
              <a:rPr lang="nl-NL" noProof="0" dirty="0"/>
              <a:t>Klikken om de tekststijl van het model te bewerken</a:t>
            </a:r>
          </a:p>
          <a:p>
            <a:pPr lvl="1" rtl="0"/>
            <a:r>
              <a:rPr lang="nl-NL" noProof="0" dirty="0"/>
              <a:t>Tweede niveau</a:t>
            </a:r>
          </a:p>
          <a:p>
            <a:pPr lvl="2" rtl="0"/>
            <a:r>
              <a:rPr lang="nl-NL" noProof="0" dirty="0"/>
              <a:t>Derde niveau</a:t>
            </a:r>
          </a:p>
          <a:p>
            <a:pPr lvl="3" rtl="0"/>
            <a:r>
              <a:rPr lang="nl-NL" noProof="0" dirty="0"/>
              <a:t>Vierde niveau</a:t>
            </a:r>
          </a:p>
          <a:p>
            <a:pPr lvl="4" rtl="0"/>
            <a:r>
              <a:rPr lang="nl-NL" noProof="0" dirty="0"/>
              <a:t>Vijfde niveau</a:t>
            </a:r>
          </a:p>
        </p:txBody>
      </p:sp>
    </p:spTree>
    <p:extLst>
      <p:ext uri="{BB962C8B-B14F-4D97-AF65-F5344CB8AC3E}">
        <p14:creationId xmlns:p14="http://schemas.microsoft.com/office/powerpoint/2010/main" val="3123868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oudelijke dia 5 - klein">
    <p:spTree>
      <p:nvGrpSpPr>
        <p:cNvPr id="1" name=""/>
        <p:cNvGrpSpPr/>
        <p:nvPr/>
      </p:nvGrpSpPr>
      <p:grpSpPr>
        <a:xfrm>
          <a:off x="0" y="0"/>
          <a:ext cx="0" cy="0"/>
          <a:chOff x="0" y="0"/>
          <a:chExt cx="0" cy="0"/>
        </a:xfrm>
      </p:grpSpPr>
      <p:pic>
        <p:nvPicPr>
          <p:cNvPr id="7" name="Picture 6" descr="Longer handshakes can trigger anxiety - study | UK News | Sky News">
            <a:extLst>
              <a:ext uri="{FF2B5EF4-FFF2-40B4-BE49-F238E27FC236}">
                <a16:creationId xmlns:a16="http://schemas.microsoft.com/office/drawing/2014/main" id="{5F61ED45-D024-4966-8B15-F2A817677254}"/>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2059726" y="0"/>
            <a:ext cx="10132274"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object 3" descr="Personen met documenten">
            <a:extLst>
              <a:ext uri="{FF2B5EF4-FFF2-40B4-BE49-F238E27FC236}">
                <a16:creationId xmlns:a16="http://schemas.microsoft.com/office/drawing/2014/main" id="{37D6CE12-B860-4F67-AE14-24BAEDDBBC57}"/>
              </a:ext>
            </a:extLst>
          </p:cNvPr>
          <p:cNvSpPr/>
          <p:nvPr userDrawn="1"/>
        </p:nvSpPr>
        <p:spPr>
          <a:xfrm>
            <a:off x="2058456" y="0"/>
            <a:ext cx="10132274"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endParaRPr lang="nl-NL" dirty="0"/>
          </a:p>
        </p:txBody>
      </p:sp>
      <p:sp>
        <p:nvSpPr>
          <p:cNvPr id="9" name="object 3" descr="Beige rechthoek">
            <a:extLst>
              <a:ext uri="{FF2B5EF4-FFF2-40B4-BE49-F238E27FC236}">
                <a16:creationId xmlns:a16="http://schemas.microsoft.com/office/drawing/2014/main" id="{006ADEBB-5544-4DEB-A5DA-E70F733C4A7C}"/>
              </a:ext>
            </a:extLst>
          </p:cNvPr>
          <p:cNvSpPr/>
          <p:nvPr userDrawn="1"/>
        </p:nvSpPr>
        <p:spPr>
          <a:xfrm>
            <a:off x="579775" y="472492"/>
            <a:ext cx="4051368" cy="5913017"/>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pPr rtl="0"/>
            <a:endParaRPr lang="nl-NL" dirty="0"/>
          </a:p>
        </p:txBody>
      </p:sp>
      <p:sp>
        <p:nvSpPr>
          <p:cNvPr id="10" name="object 6" descr="Blauwe rechthoek">
            <a:extLst>
              <a:ext uri="{FF2B5EF4-FFF2-40B4-BE49-F238E27FC236}">
                <a16:creationId xmlns:a16="http://schemas.microsoft.com/office/drawing/2014/main" id="{D2E1B8BF-1A80-43AB-B002-911A85CC7079}"/>
              </a:ext>
            </a:extLst>
          </p:cNvPr>
          <p:cNvSpPr/>
          <p:nvPr userDrawn="1"/>
        </p:nvSpPr>
        <p:spPr>
          <a:xfrm>
            <a:off x="911225" y="836612"/>
            <a:ext cx="5184775" cy="5184775"/>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pPr rtl="0"/>
            <a:endParaRPr lang="nl-NL" dirty="0"/>
          </a:p>
        </p:txBody>
      </p:sp>
      <p:sp>
        <p:nvSpPr>
          <p:cNvPr id="15" name="object 27" descr="Beige rechthoek">
            <a:extLst>
              <a:ext uri="{FF2B5EF4-FFF2-40B4-BE49-F238E27FC236}">
                <a16:creationId xmlns:a16="http://schemas.microsoft.com/office/drawing/2014/main" id="{51D76181-1337-4643-8423-48061DD5421A}"/>
              </a:ext>
            </a:extLst>
          </p:cNvPr>
          <p:cNvSpPr/>
          <p:nvPr userDrawn="1"/>
        </p:nvSpPr>
        <p:spPr>
          <a:xfrm flipV="1">
            <a:off x="1473385" y="2395266"/>
            <a:ext cx="4341600" cy="75489"/>
          </a:xfrm>
          <a:custGeom>
            <a:avLst/>
            <a:gdLst/>
            <a:ahLst/>
            <a:cxnLst/>
            <a:rect l="l" t="t" r="r" b="b"/>
            <a:pathLst>
              <a:path w="2501265">
                <a:moveTo>
                  <a:pt x="0" y="0"/>
                </a:moveTo>
                <a:lnTo>
                  <a:pt x="2500883" y="0"/>
                </a:lnTo>
              </a:path>
            </a:pathLst>
          </a:custGeom>
          <a:ln w="54863">
            <a:solidFill>
              <a:schemeClr val="accent1"/>
            </a:solidFill>
          </a:ln>
        </p:spPr>
        <p:txBody>
          <a:bodyPr wrap="square" lIns="0" tIns="0" rIns="0" bIns="0" rtlCol="0"/>
          <a:lstStyle/>
          <a:p>
            <a:pPr rtl="0"/>
            <a:endParaRPr lang="nl-NL" dirty="0"/>
          </a:p>
        </p:txBody>
      </p:sp>
      <p:sp>
        <p:nvSpPr>
          <p:cNvPr id="20" name="Tijdelijke aanduiding voor tekst 19">
            <a:extLst>
              <a:ext uri="{FF2B5EF4-FFF2-40B4-BE49-F238E27FC236}">
                <a16:creationId xmlns:a16="http://schemas.microsoft.com/office/drawing/2014/main" id="{B864AFF8-E2BB-48D5-9E91-ACA9E01E8094}"/>
              </a:ext>
            </a:extLst>
          </p:cNvPr>
          <p:cNvSpPr>
            <a:spLocks noGrp="1"/>
          </p:cNvSpPr>
          <p:nvPr>
            <p:ph type="body" sz="quarter" idx="10" hasCustomPrompt="1"/>
          </p:nvPr>
        </p:nvSpPr>
        <p:spPr>
          <a:xfrm>
            <a:off x="1371111" y="1345989"/>
            <a:ext cx="4478597" cy="1110891"/>
          </a:xfrm>
        </p:spPr>
        <p:txBody>
          <a:bodyPr anchor="b">
            <a:noAutofit/>
          </a:bodyPr>
          <a:lstStyle>
            <a:lvl1pPr marL="0" indent="0">
              <a:buNone/>
              <a:defRPr sz="2600" b="1">
                <a:solidFill>
                  <a:schemeClr val="accent1"/>
                </a:solidFill>
                <a:latin typeface="+mj-lt"/>
              </a:defRPr>
            </a:lvl1pPr>
          </a:lstStyle>
          <a:p>
            <a:pPr lvl="0"/>
            <a:r>
              <a:rPr lang="nl-NL" dirty="0"/>
              <a:t>KLIKKEN OM DE TEKSTSTIJL VAN HET MODEL TE BEWERKEN</a:t>
            </a:r>
          </a:p>
        </p:txBody>
      </p:sp>
      <p:sp>
        <p:nvSpPr>
          <p:cNvPr id="22" name="Tijdelijke aanduiding voor tekst 21">
            <a:extLst>
              <a:ext uri="{FF2B5EF4-FFF2-40B4-BE49-F238E27FC236}">
                <a16:creationId xmlns:a16="http://schemas.microsoft.com/office/drawing/2014/main" id="{9E101884-E870-49EA-9F7F-93BCAE0C0ED3}"/>
              </a:ext>
            </a:extLst>
          </p:cNvPr>
          <p:cNvSpPr>
            <a:spLocks noGrp="1"/>
          </p:cNvSpPr>
          <p:nvPr>
            <p:ph type="body" sz="quarter" idx="11"/>
          </p:nvPr>
        </p:nvSpPr>
        <p:spPr>
          <a:xfrm>
            <a:off x="2192108" y="2782898"/>
            <a:ext cx="3657600" cy="472492"/>
          </a:xfrm>
        </p:spPr>
        <p:txBody>
          <a:bodyPr anchor="ctr"/>
          <a:lstStyle>
            <a:lvl1pPr marL="0" indent="0">
              <a:buNone/>
              <a:defRPr b="1"/>
            </a:lvl1pPr>
          </a:lstStyle>
          <a:p>
            <a:pPr lvl="0"/>
            <a:r>
              <a:rPr lang="nl-NL" dirty="0"/>
              <a:t>Klikken om de tekststijl van het model te bewerken</a:t>
            </a:r>
          </a:p>
        </p:txBody>
      </p:sp>
      <p:sp>
        <p:nvSpPr>
          <p:cNvPr id="23" name="Tijdelijke aanduiding voor tekst 21">
            <a:extLst>
              <a:ext uri="{FF2B5EF4-FFF2-40B4-BE49-F238E27FC236}">
                <a16:creationId xmlns:a16="http://schemas.microsoft.com/office/drawing/2014/main" id="{B0A89B29-B889-47EA-8596-315C89DB092A}"/>
              </a:ext>
            </a:extLst>
          </p:cNvPr>
          <p:cNvSpPr>
            <a:spLocks noGrp="1"/>
          </p:cNvSpPr>
          <p:nvPr>
            <p:ph type="body" sz="quarter" idx="12"/>
          </p:nvPr>
        </p:nvSpPr>
        <p:spPr>
          <a:xfrm>
            <a:off x="2191119" y="3575439"/>
            <a:ext cx="3657600" cy="472492"/>
          </a:xfrm>
        </p:spPr>
        <p:txBody>
          <a:bodyPr anchor="ctr"/>
          <a:lstStyle>
            <a:lvl1pPr marL="0" indent="0">
              <a:buNone/>
              <a:defRPr b="1"/>
            </a:lvl1pPr>
          </a:lstStyle>
          <a:p>
            <a:pPr lvl="0"/>
            <a:r>
              <a:rPr lang="nl-NL" dirty="0"/>
              <a:t>Klikken om de tekststijl van het model te bewerken</a:t>
            </a:r>
          </a:p>
        </p:txBody>
      </p:sp>
      <p:sp>
        <p:nvSpPr>
          <p:cNvPr id="24" name="Tijdelijke aanduiding voor tekst 21">
            <a:extLst>
              <a:ext uri="{FF2B5EF4-FFF2-40B4-BE49-F238E27FC236}">
                <a16:creationId xmlns:a16="http://schemas.microsoft.com/office/drawing/2014/main" id="{5D17CB19-B2C2-499B-94D7-C98FCA252279}"/>
              </a:ext>
            </a:extLst>
          </p:cNvPr>
          <p:cNvSpPr>
            <a:spLocks noGrp="1"/>
          </p:cNvSpPr>
          <p:nvPr>
            <p:ph type="body" sz="quarter" idx="13"/>
          </p:nvPr>
        </p:nvSpPr>
        <p:spPr>
          <a:xfrm>
            <a:off x="2192108" y="4373949"/>
            <a:ext cx="3657600" cy="472492"/>
          </a:xfrm>
        </p:spPr>
        <p:txBody>
          <a:bodyPr anchor="ctr"/>
          <a:lstStyle>
            <a:lvl1pPr marL="0" indent="0">
              <a:buNone/>
              <a:defRPr b="1"/>
            </a:lvl1pPr>
          </a:lstStyle>
          <a:p>
            <a:pPr lvl="0"/>
            <a:r>
              <a:rPr lang="nl-NL" dirty="0"/>
              <a:t>Klikken om de tekststijl van het model te bewerken</a:t>
            </a:r>
          </a:p>
        </p:txBody>
      </p:sp>
      <p:sp>
        <p:nvSpPr>
          <p:cNvPr id="34" name="Rechthoek 33">
            <a:extLst>
              <a:ext uri="{FF2B5EF4-FFF2-40B4-BE49-F238E27FC236}">
                <a16:creationId xmlns:a16="http://schemas.microsoft.com/office/drawing/2014/main" id="{282E709C-28F5-4338-A6FC-54B001CF716A}"/>
              </a:ext>
            </a:extLst>
          </p:cNvPr>
          <p:cNvSpPr/>
          <p:nvPr userDrawn="1"/>
        </p:nvSpPr>
        <p:spPr>
          <a:xfrm>
            <a:off x="2057186" y="6380638"/>
            <a:ext cx="10134813" cy="477362"/>
          </a:xfrm>
          <a:prstGeom prst="rect">
            <a:avLst/>
          </a:prstGeom>
          <a:solidFill>
            <a:srgbClr val="FFFFFF">
              <a:alpha val="69999"/>
            </a:srgbClr>
          </a:solidFill>
        </p:spPr>
        <p:txBody>
          <a:bodyPr wrap="square" lIns="0" tIns="0" rIns="0" bIns="0" rtlCol="0" anchor="ctr"/>
          <a:lstStyle/>
          <a:p>
            <a:pPr algn="l" rtl="0"/>
            <a:endParaRPr lang="nl-NL" dirty="0"/>
          </a:p>
        </p:txBody>
      </p:sp>
      <p:pic>
        <p:nvPicPr>
          <p:cNvPr id="31" name="Afbeelding 30">
            <a:extLst>
              <a:ext uri="{FF2B5EF4-FFF2-40B4-BE49-F238E27FC236}">
                <a16:creationId xmlns:a16="http://schemas.microsoft.com/office/drawing/2014/main" id="{7A3F9B60-4E83-4C3C-BAC8-00138ABFD92B}"/>
              </a:ext>
            </a:extLst>
          </p:cNvPr>
          <p:cNvPicPr>
            <a:picLocks noChangeAspect="1"/>
          </p:cNvPicPr>
          <p:nvPr userDrawn="1"/>
        </p:nvPicPr>
        <p:blipFill>
          <a:blip r:embed="rId3"/>
          <a:stretch>
            <a:fillRect/>
          </a:stretch>
        </p:blipFill>
        <p:spPr>
          <a:xfrm>
            <a:off x="10059909" y="6237123"/>
            <a:ext cx="2132091" cy="793239"/>
          </a:xfrm>
          <a:prstGeom prst="rect">
            <a:avLst/>
          </a:prstGeom>
        </p:spPr>
      </p:pic>
      <p:pic>
        <p:nvPicPr>
          <p:cNvPr id="32" name="Afbeelding 31">
            <a:extLst>
              <a:ext uri="{FF2B5EF4-FFF2-40B4-BE49-F238E27FC236}">
                <a16:creationId xmlns:a16="http://schemas.microsoft.com/office/drawing/2014/main" id="{A564D4AF-CC49-4F39-AB7C-B6A0D1EFA3AA}"/>
              </a:ext>
            </a:extLst>
          </p:cNvPr>
          <p:cNvPicPr>
            <a:picLocks noChangeAspect="1"/>
          </p:cNvPicPr>
          <p:nvPr userDrawn="1"/>
        </p:nvPicPr>
        <p:blipFill rotWithShape="1">
          <a:blip r:embed="rId4"/>
          <a:srcRect t="32839" b="27323"/>
          <a:stretch/>
        </p:blipFill>
        <p:spPr>
          <a:xfrm>
            <a:off x="8379918" y="6340426"/>
            <a:ext cx="1679991" cy="669264"/>
          </a:xfrm>
          <a:prstGeom prst="rect">
            <a:avLst/>
          </a:prstGeom>
        </p:spPr>
      </p:pic>
      <p:sp>
        <p:nvSpPr>
          <p:cNvPr id="35" name="Tijdelijke aanduiding voor dianummer 5">
            <a:extLst>
              <a:ext uri="{FF2B5EF4-FFF2-40B4-BE49-F238E27FC236}">
                <a16:creationId xmlns:a16="http://schemas.microsoft.com/office/drawing/2014/main" id="{78E48E79-0D63-439E-9838-1F6F9BE7F3EA}"/>
              </a:ext>
            </a:extLst>
          </p:cNvPr>
          <p:cNvSpPr>
            <a:spLocks noGrp="1"/>
          </p:cNvSpPr>
          <p:nvPr>
            <p:ph type="sldNum" sz="quarter" idx="14"/>
          </p:nvPr>
        </p:nvSpPr>
        <p:spPr>
          <a:xfrm>
            <a:off x="114786" y="6380638"/>
            <a:ext cx="479574" cy="365125"/>
          </a:xfrm>
          <a:prstGeom prst="rect">
            <a:avLst/>
          </a:prstGeom>
        </p:spPr>
        <p:txBody>
          <a:bodyPr rtlCol="0"/>
          <a:lstStyle>
            <a:lvl1pPr>
              <a:defRPr sz="1200" b="1" i="0">
                <a:solidFill>
                  <a:schemeClr val="tx1">
                    <a:lumMod val="95000"/>
                    <a:lumOff val="5000"/>
                  </a:schemeClr>
                </a:solidFill>
                <a:latin typeface="+mj-lt"/>
              </a:defRPr>
            </a:lvl1pPr>
          </a:lstStyle>
          <a:p>
            <a:fld id="{82EE24B5-652C-4DB5-B7C3-B5BBEC1280B1}" type="slidenum">
              <a:rPr lang="nl-NL" smtClean="0"/>
              <a:pPr/>
              <a:t>‹#›</a:t>
            </a:fld>
            <a:endParaRPr lang="nl-NL" dirty="0"/>
          </a:p>
        </p:txBody>
      </p:sp>
    </p:spTree>
    <p:extLst>
      <p:ext uri="{BB962C8B-B14F-4D97-AF65-F5344CB8AC3E}">
        <p14:creationId xmlns:p14="http://schemas.microsoft.com/office/powerpoint/2010/main" val="1933201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oudelijke dia 6 - klein">
    <p:spTree>
      <p:nvGrpSpPr>
        <p:cNvPr id="1" name=""/>
        <p:cNvGrpSpPr/>
        <p:nvPr/>
      </p:nvGrpSpPr>
      <p:grpSpPr>
        <a:xfrm>
          <a:off x="0" y="0"/>
          <a:ext cx="0" cy="0"/>
          <a:chOff x="0" y="0"/>
          <a:chExt cx="0" cy="0"/>
        </a:xfrm>
      </p:grpSpPr>
      <p:pic>
        <p:nvPicPr>
          <p:cNvPr id="16" name="Tijdelijke aanduiding voor inhoud 6" descr="Handen van personen">
            <a:extLst>
              <a:ext uri="{FF2B5EF4-FFF2-40B4-BE49-F238E27FC236}">
                <a16:creationId xmlns:a16="http://schemas.microsoft.com/office/drawing/2014/main" id="{DCC7B776-1A4E-41C9-978C-32C8A35BD85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200" y="0"/>
            <a:ext cx="12189600" cy="6856650"/>
          </a:xfrm>
          <a:prstGeom prst="rect">
            <a:avLst/>
          </a:prstGeom>
        </p:spPr>
      </p:pic>
      <p:sp>
        <p:nvSpPr>
          <p:cNvPr id="8" name="object 3" descr="Personen met documenten">
            <a:extLst>
              <a:ext uri="{FF2B5EF4-FFF2-40B4-BE49-F238E27FC236}">
                <a16:creationId xmlns:a16="http://schemas.microsoft.com/office/drawing/2014/main" id="{37D6CE12-B860-4F67-AE14-24BAEDDBBC57}"/>
              </a:ext>
            </a:extLst>
          </p:cNvPr>
          <p:cNvSpPr/>
          <p:nvPr userDrawn="1"/>
        </p:nvSpPr>
        <p:spPr>
          <a:xfrm>
            <a:off x="-141" y="-135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endParaRPr lang="nl-NL" dirty="0"/>
          </a:p>
        </p:txBody>
      </p:sp>
      <p:sp>
        <p:nvSpPr>
          <p:cNvPr id="9" name="object 3" descr="Beige rechthoek">
            <a:extLst>
              <a:ext uri="{FF2B5EF4-FFF2-40B4-BE49-F238E27FC236}">
                <a16:creationId xmlns:a16="http://schemas.microsoft.com/office/drawing/2014/main" id="{006ADEBB-5544-4DEB-A5DA-E70F733C4A7C}"/>
              </a:ext>
            </a:extLst>
          </p:cNvPr>
          <p:cNvSpPr/>
          <p:nvPr userDrawn="1"/>
        </p:nvSpPr>
        <p:spPr>
          <a:xfrm>
            <a:off x="579775" y="233136"/>
            <a:ext cx="4051368" cy="5913017"/>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pPr rtl="0"/>
            <a:endParaRPr lang="nl-NL" dirty="0"/>
          </a:p>
        </p:txBody>
      </p:sp>
      <p:sp>
        <p:nvSpPr>
          <p:cNvPr id="10" name="object 6" descr="Blauwe rechthoek">
            <a:extLst>
              <a:ext uri="{FF2B5EF4-FFF2-40B4-BE49-F238E27FC236}">
                <a16:creationId xmlns:a16="http://schemas.microsoft.com/office/drawing/2014/main" id="{D2E1B8BF-1A80-43AB-B002-911A85CC7079}"/>
              </a:ext>
            </a:extLst>
          </p:cNvPr>
          <p:cNvSpPr/>
          <p:nvPr userDrawn="1"/>
        </p:nvSpPr>
        <p:spPr>
          <a:xfrm>
            <a:off x="911225" y="597256"/>
            <a:ext cx="5184775" cy="5184775"/>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pPr rtl="0"/>
            <a:endParaRPr lang="nl-NL" dirty="0"/>
          </a:p>
        </p:txBody>
      </p:sp>
      <p:sp>
        <p:nvSpPr>
          <p:cNvPr id="15" name="object 27" descr="Beige rechthoek">
            <a:extLst>
              <a:ext uri="{FF2B5EF4-FFF2-40B4-BE49-F238E27FC236}">
                <a16:creationId xmlns:a16="http://schemas.microsoft.com/office/drawing/2014/main" id="{51D76181-1337-4643-8423-48061DD5421A}"/>
              </a:ext>
            </a:extLst>
          </p:cNvPr>
          <p:cNvSpPr/>
          <p:nvPr userDrawn="1"/>
        </p:nvSpPr>
        <p:spPr>
          <a:xfrm flipV="1">
            <a:off x="1473385" y="2395266"/>
            <a:ext cx="4341600" cy="75489"/>
          </a:xfrm>
          <a:custGeom>
            <a:avLst/>
            <a:gdLst/>
            <a:ahLst/>
            <a:cxnLst/>
            <a:rect l="l" t="t" r="r" b="b"/>
            <a:pathLst>
              <a:path w="2501265">
                <a:moveTo>
                  <a:pt x="0" y="0"/>
                </a:moveTo>
                <a:lnTo>
                  <a:pt x="2500883" y="0"/>
                </a:lnTo>
              </a:path>
            </a:pathLst>
          </a:custGeom>
          <a:ln w="54863">
            <a:solidFill>
              <a:schemeClr val="accent1"/>
            </a:solidFill>
          </a:ln>
        </p:spPr>
        <p:txBody>
          <a:bodyPr wrap="square" lIns="0" tIns="0" rIns="0" bIns="0" rtlCol="0"/>
          <a:lstStyle/>
          <a:p>
            <a:pPr rtl="0"/>
            <a:endParaRPr lang="nl-NL" dirty="0"/>
          </a:p>
        </p:txBody>
      </p:sp>
      <p:sp>
        <p:nvSpPr>
          <p:cNvPr id="20" name="Tijdelijke aanduiding voor tekst 19">
            <a:extLst>
              <a:ext uri="{FF2B5EF4-FFF2-40B4-BE49-F238E27FC236}">
                <a16:creationId xmlns:a16="http://schemas.microsoft.com/office/drawing/2014/main" id="{B864AFF8-E2BB-48D5-9E91-ACA9E01E8094}"/>
              </a:ext>
            </a:extLst>
          </p:cNvPr>
          <p:cNvSpPr>
            <a:spLocks noGrp="1"/>
          </p:cNvSpPr>
          <p:nvPr>
            <p:ph type="body" sz="quarter" idx="10" hasCustomPrompt="1"/>
          </p:nvPr>
        </p:nvSpPr>
        <p:spPr>
          <a:xfrm>
            <a:off x="1371111" y="1345989"/>
            <a:ext cx="4478597" cy="1110891"/>
          </a:xfrm>
        </p:spPr>
        <p:txBody>
          <a:bodyPr anchor="b">
            <a:noAutofit/>
          </a:bodyPr>
          <a:lstStyle>
            <a:lvl1pPr marL="0" indent="0">
              <a:buNone/>
              <a:defRPr sz="2600" b="1">
                <a:solidFill>
                  <a:schemeClr val="accent1"/>
                </a:solidFill>
                <a:latin typeface="+mj-lt"/>
              </a:defRPr>
            </a:lvl1pPr>
          </a:lstStyle>
          <a:p>
            <a:pPr lvl="0"/>
            <a:r>
              <a:rPr lang="nl-NL" dirty="0"/>
              <a:t>KLIKKEN OM DE TEKSTSTIJL VAN HET MODEL TE BEWERKEN</a:t>
            </a:r>
          </a:p>
        </p:txBody>
      </p:sp>
      <p:sp>
        <p:nvSpPr>
          <p:cNvPr id="22" name="Tijdelijke aanduiding voor tekst 21">
            <a:extLst>
              <a:ext uri="{FF2B5EF4-FFF2-40B4-BE49-F238E27FC236}">
                <a16:creationId xmlns:a16="http://schemas.microsoft.com/office/drawing/2014/main" id="{9E101884-E870-49EA-9F7F-93BCAE0C0ED3}"/>
              </a:ext>
            </a:extLst>
          </p:cNvPr>
          <p:cNvSpPr>
            <a:spLocks noGrp="1"/>
          </p:cNvSpPr>
          <p:nvPr>
            <p:ph type="body" sz="quarter" idx="11"/>
          </p:nvPr>
        </p:nvSpPr>
        <p:spPr>
          <a:xfrm>
            <a:off x="2192108" y="2782898"/>
            <a:ext cx="3657600" cy="472492"/>
          </a:xfrm>
        </p:spPr>
        <p:txBody>
          <a:bodyPr anchor="ctr"/>
          <a:lstStyle>
            <a:lvl1pPr marL="0" indent="0">
              <a:buNone/>
              <a:defRPr b="1"/>
            </a:lvl1pPr>
          </a:lstStyle>
          <a:p>
            <a:pPr lvl="0"/>
            <a:r>
              <a:rPr lang="nl-NL" dirty="0"/>
              <a:t>Klikken om de tekststijl van het model te bewerken</a:t>
            </a:r>
          </a:p>
        </p:txBody>
      </p:sp>
      <p:sp>
        <p:nvSpPr>
          <p:cNvPr id="23" name="Tijdelijke aanduiding voor tekst 21">
            <a:extLst>
              <a:ext uri="{FF2B5EF4-FFF2-40B4-BE49-F238E27FC236}">
                <a16:creationId xmlns:a16="http://schemas.microsoft.com/office/drawing/2014/main" id="{B0A89B29-B889-47EA-8596-315C89DB092A}"/>
              </a:ext>
            </a:extLst>
          </p:cNvPr>
          <p:cNvSpPr>
            <a:spLocks noGrp="1"/>
          </p:cNvSpPr>
          <p:nvPr>
            <p:ph type="body" sz="quarter" idx="12"/>
          </p:nvPr>
        </p:nvSpPr>
        <p:spPr>
          <a:xfrm>
            <a:off x="2191119" y="3575439"/>
            <a:ext cx="3657600" cy="472492"/>
          </a:xfrm>
        </p:spPr>
        <p:txBody>
          <a:bodyPr anchor="ctr"/>
          <a:lstStyle>
            <a:lvl1pPr marL="0" indent="0">
              <a:buNone/>
              <a:defRPr b="1"/>
            </a:lvl1pPr>
          </a:lstStyle>
          <a:p>
            <a:pPr lvl="0"/>
            <a:r>
              <a:rPr lang="nl-NL" dirty="0"/>
              <a:t>Klikken om de tekststijl van het model te bewerken</a:t>
            </a:r>
          </a:p>
        </p:txBody>
      </p:sp>
      <p:sp>
        <p:nvSpPr>
          <p:cNvPr id="24" name="Tijdelijke aanduiding voor tekst 21">
            <a:extLst>
              <a:ext uri="{FF2B5EF4-FFF2-40B4-BE49-F238E27FC236}">
                <a16:creationId xmlns:a16="http://schemas.microsoft.com/office/drawing/2014/main" id="{5D17CB19-B2C2-499B-94D7-C98FCA252279}"/>
              </a:ext>
            </a:extLst>
          </p:cNvPr>
          <p:cNvSpPr>
            <a:spLocks noGrp="1"/>
          </p:cNvSpPr>
          <p:nvPr>
            <p:ph type="body" sz="quarter" idx="13"/>
          </p:nvPr>
        </p:nvSpPr>
        <p:spPr>
          <a:xfrm>
            <a:off x="2192108" y="4373949"/>
            <a:ext cx="3657600" cy="472492"/>
          </a:xfrm>
        </p:spPr>
        <p:txBody>
          <a:bodyPr anchor="ctr"/>
          <a:lstStyle>
            <a:lvl1pPr marL="0" indent="0">
              <a:buNone/>
              <a:defRPr b="1"/>
            </a:lvl1pPr>
          </a:lstStyle>
          <a:p>
            <a:pPr lvl="0"/>
            <a:r>
              <a:rPr lang="nl-NL" dirty="0"/>
              <a:t>Klikken om de tekststijl van het model te bewerken</a:t>
            </a:r>
          </a:p>
        </p:txBody>
      </p:sp>
      <p:sp>
        <p:nvSpPr>
          <p:cNvPr id="34" name="Rechthoek 33">
            <a:extLst>
              <a:ext uri="{FF2B5EF4-FFF2-40B4-BE49-F238E27FC236}">
                <a16:creationId xmlns:a16="http://schemas.microsoft.com/office/drawing/2014/main" id="{282E709C-28F5-4338-A6FC-54B001CF716A}"/>
              </a:ext>
            </a:extLst>
          </p:cNvPr>
          <p:cNvSpPr/>
          <p:nvPr userDrawn="1"/>
        </p:nvSpPr>
        <p:spPr>
          <a:xfrm>
            <a:off x="-140" y="6380638"/>
            <a:ext cx="12192140" cy="477362"/>
          </a:xfrm>
          <a:prstGeom prst="rect">
            <a:avLst/>
          </a:prstGeom>
          <a:solidFill>
            <a:srgbClr val="FFFFFF">
              <a:alpha val="69999"/>
            </a:srgbClr>
          </a:solidFill>
        </p:spPr>
        <p:txBody>
          <a:bodyPr wrap="square" lIns="0" tIns="0" rIns="0" bIns="0" rtlCol="0" anchor="ctr"/>
          <a:lstStyle/>
          <a:p>
            <a:pPr algn="l" rtl="0"/>
            <a:endParaRPr lang="nl-NL" dirty="0"/>
          </a:p>
        </p:txBody>
      </p:sp>
      <p:pic>
        <p:nvPicPr>
          <p:cNvPr id="31" name="Afbeelding 30">
            <a:extLst>
              <a:ext uri="{FF2B5EF4-FFF2-40B4-BE49-F238E27FC236}">
                <a16:creationId xmlns:a16="http://schemas.microsoft.com/office/drawing/2014/main" id="{7A3F9B60-4E83-4C3C-BAC8-00138ABFD92B}"/>
              </a:ext>
            </a:extLst>
          </p:cNvPr>
          <p:cNvPicPr>
            <a:picLocks noChangeAspect="1"/>
          </p:cNvPicPr>
          <p:nvPr userDrawn="1"/>
        </p:nvPicPr>
        <p:blipFill>
          <a:blip r:embed="rId3"/>
          <a:stretch>
            <a:fillRect/>
          </a:stretch>
        </p:blipFill>
        <p:spPr>
          <a:xfrm>
            <a:off x="10059909" y="6237123"/>
            <a:ext cx="2132091" cy="793239"/>
          </a:xfrm>
          <a:prstGeom prst="rect">
            <a:avLst/>
          </a:prstGeom>
        </p:spPr>
      </p:pic>
      <p:pic>
        <p:nvPicPr>
          <p:cNvPr id="32" name="Afbeelding 31">
            <a:extLst>
              <a:ext uri="{FF2B5EF4-FFF2-40B4-BE49-F238E27FC236}">
                <a16:creationId xmlns:a16="http://schemas.microsoft.com/office/drawing/2014/main" id="{A564D4AF-CC49-4F39-AB7C-B6A0D1EFA3AA}"/>
              </a:ext>
            </a:extLst>
          </p:cNvPr>
          <p:cNvPicPr>
            <a:picLocks noChangeAspect="1"/>
          </p:cNvPicPr>
          <p:nvPr userDrawn="1"/>
        </p:nvPicPr>
        <p:blipFill rotWithShape="1">
          <a:blip r:embed="rId4"/>
          <a:srcRect t="32839" b="27323"/>
          <a:stretch/>
        </p:blipFill>
        <p:spPr>
          <a:xfrm>
            <a:off x="8379918" y="6340426"/>
            <a:ext cx="1679991" cy="669264"/>
          </a:xfrm>
          <a:prstGeom prst="rect">
            <a:avLst/>
          </a:prstGeom>
        </p:spPr>
      </p:pic>
      <p:sp>
        <p:nvSpPr>
          <p:cNvPr id="35" name="Tijdelijke aanduiding voor dianummer 5">
            <a:extLst>
              <a:ext uri="{FF2B5EF4-FFF2-40B4-BE49-F238E27FC236}">
                <a16:creationId xmlns:a16="http://schemas.microsoft.com/office/drawing/2014/main" id="{78E48E79-0D63-439E-9838-1F6F9BE7F3EA}"/>
              </a:ext>
            </a:extLst>
          </p:cNvPr>
          <p:cNvSpPr>
            <a:spLocks noGrp="1"/>
          </p:cNvSpPr>
          <p:nvPr>
            <p:ph type="sldNum" sz="quarter" idx="14"/>
          </p:nvPr>
        </p:nvSpPr>
        <p:spPr>
          <a:xfrm>
            <a:off x="114786" y="6380638"/>
            <a:ext cx="479574" cy="365125"/>
          </a:xfrm>
          <a:prstGeom prst="rect">
            <a:avLst/>
          </a:prstGeom>
        </p:spPr>
        <p:txBody>
          <a:bodyPr rtlCol="0"/>
          <a:lstStyle>
            <a:lvl1pPr>
              <a:defRPr sz="1200" b="1" i="0">
                <a:solidFill>
                  <a:schemeClr val="tx1">
                    <a:lumMod val="95000"/>
                    <a:lumOff val="5000"/>
                  </a:schemeClr>
                </a:solidFill>
                <a:latin typeface="+mj-lt"/>
              </a:defRPr>
            </a:lvl1pPr>
          </a:lstStyle>
          <a:p>
            <a:fld id="{82EE24B5-652C-4DB5-B7C3-B5BBEC1280B1}" type="slidenum">
              <a:rPr lang="nl-NL" smtClean="0"/>
              <a:pPr/>
              <a:t>‹#›</a:t>
            </a:fld>
            <a:endParaRPr lang="nl-NL" dirty="0"/>
          </a:p>
        </p:txBody>
      </p:sp>
    </p:spTree>
    <p:extLst>
      <p:ext uri="{BB962C8B-B14F-4D97-AF65-F5344CB8AC3E}">
        <p14:creationId xmlns:p14="http://schemas.microsoft.com/office/powerpoint/2010/main" val="831365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oudelijke dia 7 - klein">
    <p:spTree>
      <p:nvGrpSpPr>
        <p:cNvPr id="1" name=""/>
        <p:cNvGrpSpPr/>
        <p:nvPr/>
      </p:nvGrpSpPr>
      <p:grpSpPr>
        <a:xfrm>
          <a:off x="0" y="0"/>
          <a:ext cx="0" cy="0"/>
          <a:chOff x="0" y="0"/>
          <a:chExt cx="0" cy="0"/>
        </a:xfrm>
      </p:grpSpPr>
      <p:pic>
        <p:nvPicPr>
          <p:cNvPr id="16" name="Tijdelijke aanduiding voor inhoud 6">
            <a:extLst>
              <a:ext uri="{FF2B5EF4-FFF2-40B4-BE49-F238E27FC236}">
                <a16:creationId xmlns:a16="http://schemas.microsoft.com/office/drawing/2014/main" id="{3ACDBC73-120A-41FD-A0FC-CED0D9FC2E03}"/>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1200" y="0"/>
            <a:ext cx="12189600" cy="6856650"/>
          </a:xfrm>
          <a:prstGeom prst="rect">
            <a:avLst/>
          </a:prstGeom>
        </p:spPr>
      </p:pic>
      <p:sp>
        <p:nvSpPr>
          <p:cNvPr id="8" name="object 3" descr="Personen met documenten">
            <a:extLst>
              <a:ext uri="{FF2B5EF4-FFF2-40B4-BE49-F238E27FC236}">
                <a16:creationId xmlns:a16="http://schemas.microsoft.com/office/drawing/2014/main" id="{37D6CE12-B860-4F67-AE14-24BAEDDBBC57}"/>
              </a:ext>
            </a:extLst>
          </p:cNvPr>
          <p:cNvSpPr/>
          <p:nvPr userDrawn="1"/>
        </p:nvSpPr>
        <p:spPr>
          <a:xfrm>
            <a:off x="-16162" y="-5400"/>
            <a:ext cx="10132274" cy="68553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endParaRPr lang="nl-NL" dirty="0"/>
          </a:p>
        </p:txBody>
      </p:sp>
      <p:sp>
        <p:nvSpPr>
          <p:cNvPr id="9" name="object 3" descr="Beige rechthoek">
            <a:extLst>
              <a:ext uri="{FF2B5EF4-FFF2-40B4-BE49-F238E27FC236}">
                <a16:creationId xmlns:a16="http://schemas.microsoft.com/office/drawing/2014/main" id="{006ADEBB-5544-4DEB-A5DA-E70F733C4A7C}"/>
              </a:ext>
            </a:extLst>
          </p:cNvPr>
          <p:cNvSpPr/>
          <p:nvPr userDrawn="1"/>
        </p:nvSpPr>
        <p:spPr>
          <a:xfrm>
            <a:off x="4674870" y="-2700"/>
            <a:ext cx="7533292" cy="6856650"/>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pPr rtl="0"/>
            <a:endParaRPr lang="nl-NL" dirty="0"/>
          </a:p>
        </p:txBody>
      </p:sp>
      <p:sp>
        <p:nvSpPr>
          <p:cNvPr id="10" name="object 6" descr="Blauwe rechthoek">
            <a:extLst>
              <a:ext uri="{FF2B5EF4-FFF2-40B4-BE49-F238E27FC236}">
                <a16:creationId xmlns:a16="http://schemas.microsoft.com/office/drawing/2014/main" id="{D2E1B8BF-1A80-43AB-B002-911A85CC7079}"/>
              </a:ext>
            </a:extLst>
          </p:cNvPr>
          <p:cNvSpPr/>
          <p:nvPr userDrawn="1"/>
        </p:nvSpPr>
        <p:spPr>
          <a:xfrm>
            <a:off x="911225" y="836612"/>
            <a:ext cx="5184775" cy="5184775"/>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pPr rtl="0"/>
            <a:endParaRPr lang="nl-NL" dirty="0"/>
          </a:p>
        </p:txBody>
      </p:sp>
      <p:sp>
        <p:nvSpPr>
          <p:cNvPr id="15" name="object 27" descr="Beige rechthoek">
            <a:extLst>
              <a:ext uri="{FF2B5EF4-FFF2-40B4-BE49-F238E27FC236}">
                <a16:creationId xmlns:a16="http://schemas.microsoft.com/office/drawing/2014/main" id="{51D76181-1337-4643-8423-48061DD5421A}"/>
              </a:ext>
            </a:extLst>
          </p:cNvPr>
          <p:cNvSpPr/>
          <p:nvPr userDrawn="1"/>
        </p:nvSpPr>
        <p:spPr>
          <a:xfrm flipV="1">
            <a:off x="1473385" y="2395266"/>
            <a:ext cx="4341600" cy="75489"/>
          </a:xfrm>
          <a:custGeom>
            <a:avLst/>
            <a:gdLst/>
            <a:ahLst/>
            <a:cxnLst/>
            <a:rect l="l" t="t" r="r" b="b"/>
            <a:pathLst>
              <a:path w="2501265">
                <a:moveTo>
                  <a:pt x="0" y="0"/>
                </a:moveTo>
                <a:lnTo>
                  <a:pt x="2500883" y="0"/>
                </a:lnTo>
              </a:path>
            </a:pathLst>
          </a:custGeom>
          <a:ln w="54863">
            <a:solidFill>
              <a:schemeClr val="accent1"/>
            </a:solidFill>
          </a:ln>
        </p:spPr>
        <p:txBody>
          <a:bodyPr wrap="square" lIns="0" tIns="0" rIns="0" bIns="0" rtlCol="0"/>
          <a:lstStyle/>
          <a:p>
            <a:pPr rtl="0"/>
            <a:endParaRPr lang="nl-NL" dirty="0"/>
          </a:p>
        </p:txBody>
      </p:sp>
      <p:sp>
        <p:nvSpPr>
          <p:cNvPr id="20" name="Tijdelijke aanduiding voor tekst 19">
            <a:extLst>
              <a:ext uri="{FF2B5EF4-FFF2-40B4-BE49-F238E27FC236}">
                <a16:creationId xmlns:a16="http://schemas.microsoft.com/office/drawing/2014/main" id="{B864AFF8-E2BB-48D5-9E91-ACA9E01E8094}"/>
              </a:ext>
            </a:extLst>
          </p:cNvPr>
          <p:cNvSpPr>
            <a:spLocks noGrp="1"/>
          </p:cNvSpPr>
          <p:nvPr>
            <p:ph type="body" sz="quarter" idx="10" hasCustomPrompt="1"/>
          </p:nvPr>
        </p:nvSpPr>
        <p:spPr>
          <a:xfrm>
            <a:off x="1371111" y="1345989"/>
            <a:ext cx="4478597" cy="1110891"/>
          </a:xfrm>
        </p:spPr>
        <p:txBody>
          <a:bodyPr anchor="b">
            <a:noAutofit/>
          </a:bodyPr>
          <a:lstStyle>
            <a:lvl1pPr marL="0" indent="0">
              <a:buNone/>
              <a:defRPr sz="2600" b="1">
                <a:solidFill>
                  <a:schemeClr val="accent1"/>
                </a:solidFill>
                <a:latin typeface="+mj-lt"/>
              </a:defRPr>
            </a:lvl1pPr>
          </a:lstStyle>
          <a:p>
            <a:pPr lvl="0"/>
            <a:r>
              <a:rPr lang="nl-NL" dirty="0"/>
              <a:t>KLIKKEN OM DE TEKSTSTIJL VAN HET MODEL TE BEWERKEN</a:t>
            </a:r>
          </a:p>
        </p:txBody>
      </p:sp>
      <p:sp>
        <p:nvSpPr>
          <p:cNvPr id="22" name="Tijdelijke aanduiding voor tekst 21">
            <a:extLst>
              <a:ext uri="{FF2B5EF4-FFF2-40B4-BE49-F238E27FC236}">
                <a16:creationId xmlns:a16="http://schemas.microsoft.com/office/drawing/2014/main" id="{9E101884-E870-49EA-9F7F-93BCAE0C0ED3}"/>
              </a:ext>
            </a:extLst>
          </p:cNvPr>
          <p:cNvSpPr>
            <a:spLocks noGrp="1"/>
          </p:cNvSpPr>
          <p:nvPr>
            <p:ph type="body" sz="quarter" idx="11"/>
          </p:nvPr>
        </p:nvSpPr>
        <p:spPr>
          <a:xfrm>
            <a:off x="2192108" y="2782898"/>
            <a:ext cx="3657600" cy="472492"/>
          </a:xfrm>
        </p:spPr>
        <p:txBody>
          <a:bodyPr anchor="ctr"/>
          <a:lstStyle>
            <a:lvl1pPr marL="0" indent="0">
              <a:buNone/>
              <a:defRPr b="1"/>
            </a:lvl1pPr>
          </a:lstStyle>
          <a:p>
            <a:pPr lvl="0"/>
            <a:r>
              <a:rPr lang="nl-NL" dirty="0"/>
              <a:t>Klikken om de tekststijl van het model te bewerken</a:t>
            </a:r>
          </a:p>
        </p:txBody>
      </p:sp>
      <p:sp>
        <p:nvSpPr>
          <p:cNvPr id="23" name="Tijdelijke aanduiding voor tekst 21">
            <a:extLst>
              <a:ext uri="{FF2B5EF4-FFF2-40B4-BE49-F238E27FC236}">
                <a16:creationId xmlns:a16="http://schemas.microsoft.com/office/drawing/2014/main" id="{B0A89B29-B889-47EA-8596-315C89DB092A}"/>
              </a:ext>
            </a:extLst>
          </p:cNvPr>
          <p:cNvSpPr>
            <a:spLocks noGrp="1"/>
          </p:cNvSpPr>
          <p:nvPr>
            <p:ph type="body" sz="quarter" idx="12"/>
          </p:nvPr>
        </p:nvSpPr>
        <p:spPr>
          <a:xfrm>
            <a:off x="2191119" y="3575439"/>
            <a:ext cx="3657600" cy="472492"/>
          </a:xfrm>
        </p:spPr>
        <p:txBody>
          <a:bodyPr anchor="ctr"/>
          <a:lstStyle>
            <a:lvl1pPr marL="0" indent="0">
              <a:buNone/>
              <a:defRPr b="1"/>
            </a:lvl1pPr>
          </a:lstStyle>
          <a:p>
            <a:pPr lvl="0"/>
            <a:r>
              <a:rPr lang="nl-NL" dirty="0"/>
              <a:t>Klikken om de tekststijl van het model te bewerken</a:t>
            </a:r>
          </a:p>
        </p:txBody>
      </p:sp>
      <p:sp>
        <p:nvSpPr>
          <p:cNvPr id="24" name="Tijdelijke aanduiding voor tekst 21">
            <a:extLst>
              <a:ext uri="{FF2B5EF4-FFF2-40B4-BE49-F238E27FC236}">
                <a16:creationId xmlns:a16="http://schemas.microsoft.com/office/drawing/2014/main" id="{5D17CB19-B2C2-499B-94D7-C98FCA252279}"/>
              </a:ext>
            </a:extLst>
          </p:cNvPr>
          <p:cNvSpPr>
            <a:spLocks noGrp="1"/>
          </p:cNvSpPr>
          <p:nvPr>
            <p:ph type="body" sz="quarter" idx="13"/>
          </p:nvPr>
        </p:nvSpPr>
        <p:spPr>
          <a:xfrm>
            <a:off x="2192108" y="4373949"/>
            <a:ext cx="3657600" cy="472492"/>
          </a:xfrm>
        </p:spPr>
        <p:txBody>
          <a:bodyPr anchor="ctr"/>
          <a:lstStyle>
            <a:lvl1pPr marL="0" indent="0">
              <a:buNone/>
              <a:defRPr b="1"/>
            </a:lvl1pPr>
          </a:lstStyle>
          <a:p>
            <a:pPr lvl="0"/>
            <a:r>
              <a:rPr lang="nl-NL" dirty="0"/>
              <a:t>Klikken om de tekststijl van het model te bewerken</a:t>
            </a:r>
          </a:p>
        </p:txBody>
      </p:sp>
      <p:sp>
        <p:nvSpPr>
          <p:cNvPr id="35" name="Tijdelijke aanduiding voor dianummer 5">
            <a:extLst>
              <a:ext uri="{FF2B5EF4-FFF2-40B4-BE49-F238E27FC236}">
                <a16:creationId xmlns:a16="http://schemas.microsoft.com/office/drawing/2014/main" id="{78E48E79-0D63-439E-9838-1F6F9BE7F3EA}"/>
              </a:ext>
            </a:extLst>
          </p:cNvPr>
          <p:cNvSpPr>
            <a:spLocks noGrp="1"/>
          </p:cNvSpPr>
          <p:nvPr>
            <p:ph type="sldNum" sz="quarter" idx="14"/>
          </p:nvPr>
        </p:nvSpPr>
        <p:spPr>
          <a:xfrm>
            <a:off x="114786" y="6380638"/>
            <a:ext cx="479574" cy="365125"/>
          </a:xfrm>
          <a:prstGeom prst="rect">
            <a:avLst/>
          </a:prstGeom>
        </p:spPr>
        <p:txBody>
          <a:bodyPr rtlCol="0"/>
          <a:lstStyle>
            <a:lvl1pPr>
              <a:defRPr sz="1200" b="1" i="0">
                <a:solidFill>
                  <a:schemeClr val="bg1"/>
                </a:solidFill>
                <a:latin typeface="+mj-lt"/>
              </a:defRPr>
            </a:lvl1pPr>
          </a:lstStyle>
          <a:p>
            <a:fld id="{82EE24B5-652C-4DB5-B7C3-B5BBEC1280B1}" type="slidenum">
              <a:rPr lang="nl-NL" smtClean="0"/>
              <a:pPr/>
              <a:t>‹#›</a:t>
            </a:fld>
            <a:endParaRPr lang="nl-NL" dirty="0"/>
          </a:p>
        </p:txBody>
      </p:sp>
      <p:cxnSp>
        <p:nvCxnSpPr>
          <p:cNvPr id="17" name="Rechte verbindingslijn 16">
            <a:extLst>
              <a:ext uri="{FF2B5EF4-FFF2-40B4-BE49-F238E27FC236}">
                <a16:creationId xmlns:a16="http://schemas.microsoft.com/office/drawing/2014/main" id="{A928E61A-F754-4634-9F2B-6DB5F7471FEF}"/>
              </a:ext>
            </a:extLst>
          </p:cNvPr>
          <p:cNvCxnSpPr>
            <a:cxnSpLocks/>
          </p:cNvCxnSpPr>
          <p:nvPr userDrawn="1"/>
        </p:nvCxnSpPr>
        <p:spPr>
          <a:xfrm>
            <a:off x="8337408" y="6354866"/>
            <a:ext cx="3855720" cy="0"/>
          </a:xfrm>
          <a:prstGeom prst="line">
            <a:avLst/>
          </a:prstGeom>
        </p:spPr>
        <p:style>
          <a:lnRef idx="3">
            <a:schemeClr val="accent2"/>
          </a:lnRef>
          <a:fillRef idx="0">
            <a:schemeClr val="accent2"/>
          </a:fillRef>
          <a:effectRef idx="2">
            <a:schemeClr val="accent2"/>
          </a:effectRef>
          <a:fontRef idx="minor">
            <a:schemeClr val="tx1"/>
          </a:fontRef>
        </p:style>
      </p:cxnSp>
      <p:pic>
        <p:nvPicPr>
          <p:cNvPr id="18" name="Afbeelding 17">
            <a:extLst>
              <a:ext uri="{FF2B5EF4-FFF2-40B4-BE49-F238E27FC236}">
                <a16:creationId xmlns:a16="http://schemas.microsoft.com/office/drawing/2014/main" id="{87CB6480-DBF1-4366-A52A-77C4676AB8E8}"/>
              </a:ext>
            </a:extLst>
          </p:cNvPr>
          <p:cNvPicPr>
            <a:picLocks noChangeAspect="1"/>
          </p:cNvPicPr>
          <p:nvPr userDrawn="1"/>
        </p:nvPicPr>
        <p:blipFill>
          <a:blip r:embed="rId3"/>
          <a:stretch>
            <a:fillRect/>
          </a:stretch>
        </p:blipFill>
        <p:spPr>
          <a:xfrm>
            <a:off x="10059909" y="6237123"/>
            <a:ext cx="2132091" cy="793239"/>
          </a:xfrm>
          <a:prstGeom prst="rect">
            <a:avLst/>
          </a:prstGeom>
        </p:spPr>
      </p:pic>
      <p:pic>
        <p:nvPicPr>
          <p:cNvPr id="19" name="Afbeelding 18">
            <a:extLst>
              <a:ext uri="{FF2B5EF4-FFF2-40B4-BE49-F238E27FC236}">
                <a16:creationId xmlns:a16="http://schemas.microsoft.com/office/drawing/2014/main" id="{07E5FAA7-C2C1-4151-B478-9CBEA76DEC12}"/>
              </a:ext>
            </a:extLst>
          </p:cNvPr>
          <p:cNvPicPr>
            <a:picLocks noChangeAspect="1"/>
          </p:cNvPicPr>
          <p:nvPr userDrawn="1"/>
        </p:nvPicPr>
        <p:blipFill rotWithShape="1">
          <a:blip r:embed="rId4"/>
          <a:srcRect t="32839" b="27323"/>
          <a:stretch/>
        </p:blipFill>
        <p:spPr>
          <a:xfrm>
            <a:off x="8379918" y="6340426"/>
            <a:ext cx="1679991" cy="669264"/>
          </a:xfrm>
          <a:prstGeom prst="rect">
            <a:avLst/>
          </a:prstGeom>
        </p:spPr>
      </p:pic>
    </p:spTree>
    <p:extLst>
      <p:ext uri="{BB962C8B-B14F-4D97-AF65-F5344CB8AC3E}">
        <p14:creationId xmlns:p14="http://schemas.microsoft.com/office/powerpoint/2010/main" val="3604356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Inhoudelijke dia 7 - klein">
    <p:spTree>
      <p:nvGrpSpPr>
        <p:cNvPr id="1" name=""/>
        <p:cNvGrpSpPr/>
        <p:nvPr/>
      </p:nvGrpSpPr>
      <p:grpSpPr>
        <a:xfrm>
          <a:off x="0" y="0"/>
          <a:ext cx="0" cy="0"/>
          <a:chOff x="0" y="0"/>
          <a:chExt cx="0" cy="0"/>
        </a:xfrm>
      </p:grpSpPr>
      <p:pic>
        <p:nvPicPr>
          <p:cNvPr id="16" name="Tijdelijke aanduiding voor inhoud 6">
            <a:extLst>
              <a:ext uri="{FF2B5EF4-FFF2-40B4-BE49-F238E27FC236}">
                <a16:creationId xmlns:a16="http://schemas.microsoft.com/office/drawing/2014/main" id="{3ACDBC73-120A-41FD-A0FC-CED0D9FC2E03}"/>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1200" y="0"/>
            <a:ext cx="12189600" cy="6856650"/>
          </a:xfrm>
          <a:prstGeom prst="rect">
            <a:avLst/>
          </a:prstGeom>
        </p:spPr>
      </p:pic>
      <p:sp>
        <p:nvSpPr>
          <p:cNvPr id="8" name="object 3" descr="Personen met documenten">
            <a:extLst>
              <a:ext uri="{FF2B5EF4-FFF2-40B4-BE49-F238E27FC236}">
                <a16:creationId xmlns:a16="http://schemas.microsoft.com/office/drawing/2014/main" id="{37D6CE12-B860-4F67-AE14-24BAEDDBBC57}"/>
              </a:ext>
            </a:extLst>
          </p:cNvPr>
          <p:cNvSpPr/>
          <p:nvPr userDrawn="1"/>
        </p:nvSpPr>
        <p:spPr>
          <a:xfrm>
            <a:off x="-16162" y="-5401"/>
            <a:ext cx="12208162" cy="6883471"/>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endParaRPr lang="nl-NL" dirty="0"/>
          </a:p>
        </p:txBody>
      </p:sp>
      <p:sp>
        <p:nvSpPr>
          <p:cNvPr id="12" name="Rechthoek 34">
            <a:extLst>
              <a:ext uri="{FF2B5EF4-FFF2-40B4-BE49-F238E27FC236}">
                <a16:creationId xmlns:a16="http://schemas.microsoft.com/office/drawing/2014/main" id="{2A8DF4BF-5D56-45B1-BAE6-EB7033DDAC73}"/>
              </a:ext>
            </a:extLst>
          </p:cNvPr>
          <p:cNvSpPr/>
          <p:nvPr userDrawn="1"/>
        </p:nvSpPr>
        <p:spPr>
          <a:xfrm>
            <a:off x="-16638" y="6400711"/>
            <a:ext cx="12208637" cy="477362"/>
          </a:xfrm>
          <a:prstGeom prst="rect">
            <a:avLst/>
          </a:prstGeom>
          <a:solidFill>
            <a:srgbClr val="FFFFFF">
              <a:alpha val="69999"/>
            </a:srgbClr>
          </a:solidFill>
        </p:spPr>
        <p:txBody>
          <a:bodyPr wrap="square" lIns="0" tIns="0" rIns="0" bIns="0" rtlCol="0" anchor="ctr"/>
          <a:lstStyle/>
          <a:p>
            <a:pPr algn="l" rtl="0"/>
            <a:endParaRPr lang="nl-NL" dirty="0"/>
          </a:p>
        </p:txBody>
      </p:sp>
      <p:pic>
        <p:nvPicPr>
          <p:cNvPr id="19" name="Afbeelding 18">
            <a:extLst>
              <a:ext uri="{FF2B5EF4-FFF2-40B4-BE49-F238E27FC236}">
                <a16:creationId xmlns:a16="http://schemas.microsoft.com/office/drawing/2014/main" id="{07E5FAA7-C2C1-4151-B478-9CBEA76DEC12}"/>
              </a:ext>
            </a:extLst>
          </p:cNvPr>
          <p:cNvPicPr>
            <a:picLocks noChangeAspect="1"/>
          </p:cNvPicPr>
          <p:nvPr userDrawn="1"/>
        </p:nvPicPr>
        <p:blipFill rotWithShape="1">
          <a:blip r:embed="rId3"/>
          <a:srcRect t="32839" b="27323"/>
          <a:stretch/>
        </p:blipFill>
        <p:spPr>
          <a:xfrm>
            <a:off x="8379918" y="6340426"/>
            <a:ext cx="1679991" cy="669264"/>
          </a:xfrm>
          <a:prstGeom prst="rect">
            <a:avLst/>
          </a:prstGeom>
        </p:spPr>
      </p:pic>
      <p:sp>
        <p:nvSpPr>
          <p:cNvPr id="10" name="object 6" descr="Blauwe rechthoek">
            <a:extLst>
              <a:ext uri="{FF2B5EF4-FFF2-40B4-BE49-F238E27FC236}">
                <a16:creationId xmlns:a16="http://schemas.microsoft.com/office/drawing/2014/main" id="{D2E1B8BF-1A80-43AB-B002-911A85CC7079}"/>
              </a:ext>
            </a:extLst>
          </p:cNvPr>
          <p:cNvSpPr/>
          <p:nvPr userDrawn="1"/>
        </p:nvSpPr>
        <p:spPr>
          <a:xfrm>
            <a:off x="860138" y="882650"/>
            <a:ext cx="5235862" cy="4916324"/>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rgbClr val="FFFFFF"/>
          </a:solidFill>
        </p:spPr>
        <p:txBody>
          <a:bodyPr wrap="square" lIns="0" tIns="0" rIns="0" bIns="0" rtlCol="0"/>
          <a:lstStyle/>
          <a:p>
            <a:pPr rtl="0"/>
            <a:endParaRPr lang="nl-NL" dirty="0"/>
          </a:p>
        </p:txBody>
      </p:sp>
      <p:sp>
        <p:nvSpPr>
          <p:cNvPr id="22" name="Tijdelijke aanduiding voor tekst 21">
            <a:extLst>
              <a:ext uri="{FF2B5EF4-FFF2-40B4-BE49-F238E27FC236}">
                <a16:creationId xmlns:a16="http://schemas.microsoft.com/office/drawing/2014/main" id="{9E101884-E870-49EA-9F7F-93BCAE0C0ED3}"/>
              </a:ext>
            </a:extLst>
          </p:cNvPr>
          <p:cNvSpPr>
            <a:spLocks noGrp="1"/>
          </p:cNvSpPr>
          <p:nvPr>
            <p:ph type="body" sz="quarter" idx="11"/>
          </p:nvPr>
        </p:nvSpPr>
        <p:spPr>
          <a:xfrm>
            <a:off x="1247002" y="3367583"/>
            <a:ext cx="2771992" cy="448028"/>
          </a:xfrm>
        </p:spPr>
        <p:txBody>
          <a:bodyPr anchor="ctr"/>
          <a:lstStyle>
            <a:lvl1pPr marL="0" indent="0">
              <a:buNone/>
              <a:defRPr b="1"/>
            </a:lvl1pPr>
          </a:lstStyle>
          <a:p>
            <a:pPr lvl="0"/>
            <a:r>
              <a:rPr lang="nl-NL" dirty="0"/>
              <a:t>Klikken om de tekststijl van het model te bewerken</a:t>
            </a:r>
          </a:p>
        </p:txBody>
      </p:sp>
      <p:sp>
        <p:nvSpPr>
          <p:cNvPr id="23" name="Tijdelijke aanduiding voor tekst 21">
            <a:extLst>
              <a:ext uri="{FF2B5EF4-FFF2-40B4-BE49-F238E27FC236}">
                <a16:creationId xmlns:a16="http://schemas.microsoft.com/office/drawing/2014/main" id="{B0A89B29-B889-47EA-8596-315C89DB092A}"/>
              </a:ext>
            </a:extLst>
          </p:cNvPr>
          <p:cNvSpPr>
            <a:spLocks noGrp="1"/>
          </p:cNvSpPr>
          <p:nvPr>
            <p:ph type="body" sz="quarter" idx="12"/>
          </p:nvPr>
        </p:nvSpPr>
        <p:spPr>
          <a:xfrm>
            <a:off x="1247002" y="2582184"/>
            <a:ext cx="2771992" cy="448028"/>
          </a:xfrm>
        </p:spPr>
        <p:txBody>
          <a:bodyPr anchor="ctr"/>
          <a:lstStyle>
            <a:lvl1pPr marL="0" indent="0">
              <a:buNone/>
              <a:defRPr b="1"/>
            </a:lvl1pPr>
          </a:lstStyle>
          <a:p>
            <a:pPr lvl="0"/>
            <a:r>
              <a:rPr lang="nl-NL" dirty="0"/>
              <a:t>Klikken om de tekststijl van het model te bewerken</a:t>
            </a:r>
          </a:p>
        </p:txBody>
      </p:sp>
      <p:sp>
        <p:nvSpPr>
          <p:cNvPr id="24" name="Tijdelijke aanduiding voor tekst 21">
            <a:extLst>
              <a:ext uri="{FF2B5EF4-FFF2-40B4-BE49-F238E27FC236}">
                <a16:creationId xmlns:a16="http://schemas.microsoft.com/office/drawing/2014/main" id="{5D17CB19-B2C2-499B-94D7-C98FCA252279}"/>
              </a:ext>
            </a:extLst>
          </p:cNvPr>
          <p:cNvSpPr>
            <a:spLocks noGrp="1"/>
          </p:cNvSpPr>
          <p:nvPr>
            <p:ph type="body" sz="quarter" idx="13"/>
          </p:nvPr>
        </p:nvSpPr>
        <p:spPr>
          <a:xfrm>
            <a:off x="1247002" y="4155181"/>
            <a:ext cx="2771992" cy="448028"/>
          </a:xfrm>
        </p:spPr>
        <p:txBody>
          <a:bodyPr anchor="ctr"/>
          <a:lstStyle>
            <a:lvl1pPr marL="0" indent="0">
              <a:buNone/>
              <a:defRPr b="1"/>
            </a:lvl1pPr>
          </a:lstStyle>
          <a:p>
            <a:pPr lvl="0"/>
            <a:r>
              <a:rPr lang="nl-NL" dirty="0"/>
              <a:t>Klikken om de tekststijl van het model te bewerken</a:t>
            </a:r>
          </a:p>
        </p:txBody>
      </p:sp>
      <p:pic>
        <p:nvPicPr>
          <p:cNvPr id="18" name="Afbeelding 17">
            <a:extLst>
              <a:ext uri="{FF2B5EF4-FFF2-40B4-BE49-F238E27FC236}">
                <a16:creationId xmlns:a16="http://schemas.microsoft.com/office/drawing/2014/main" id="{87CB6480-DBF1-4366-A52A-77C4676AB8E8}"/>
              </a:ext>
            </a:extLst>
          </p:cNvPr>
          <p:cNvPicPr>
            <a:picLocks noChangeAspect="1"/>
          </p:cNvPicPr>
          <p:nvPr userDrawn="1"/>
        </p:nvPicPr>
        <p:blipFill>
          <a:blip r:embed="rId4"/>
          <a:stretch>
            <a:fillRect/>
          </a:stretch>
        </p:blipFill>
        <p:spPr>
          <a:xfrm>
            <a:off x="10059909" y="6237123"/>
            <a:ext cx="2132091" cy="793239"/>
          </a:xfrm>
          <a:prstGeom prst="rect">
            <a:avLst/>
          </a:prstGeom>
        </p:spPr>
      </p:pic>
      <p:cxnSp>
        <p:nvCxnSpPr>
          <p:cNvPr id="25" name="Rechte verbindingslijn 10">
            <a:extLst>
              <a:ext uri="{FF2B5EF4-FFF2-40B4-BE49-F238E27FC236}">
                <a16:creationId xmlns:a16="http://schemas.microsoft.com/office/drawing/2014/main" id="{0024C87D-0CFE-4B76-B9E7-D1D4B17E3D09}"/>
              </a:ext>
            </a:extLst>
          </p:cNvPr>
          <p:cNvCxnSpPr>
            <a:cxnSpLocks/>
          </p:cNvCxnSpPr>
          <p:nvPr userDrawn="1"/>
        </p:nvCxnSpPr>
        <p:spPr>
          <a:xfrm>
            <a:off x="1247002" y="2368794"/>
            <a:ext cx="4326308" cy="0"/>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26" name="Tijdelijke aanduiding voor tekst 21">
            <a:extLst>
              <a:ext uri="{FF2B5EF4-FFF2-40B4-BE49-F238E27FC236}">
                <a16:creationId xmlns:a16="http://schemas.microsoft.com/office/drawing/2014/main" id="{56017460-7621-41CA-B2E3-27DF56F5D3E8}"/>
              </a:ext>
            </a:extLst>
          </p:cNvPr>
          <p:cNvSpPr>
            <a:spLocks noGrp="1"/>
          </p:cNvSpPr>
          <p:nvPr>
            <p:ph type="body" sz="quarter" idx="15"/>
          </p:nvPr>
        </p:nvSpPr>
        <p:spPr>
          <a:xfrm>
            <a:off x="1247002" y="4942779"/>
            <a:ext cx="2771992" cy="448028"/>
          </a:xfrm>
        </p:spPr>
        <p:txBody>
          <a:bodyPr anchor="ctr"/>
          <a:lstStyle>
            <a:lvl1pPr marL="0" indent="0">
              <a:buNone/>
              <a:defRPr b="1"/>
            </a:lvl1pPr>
          </a:lstStyle>
          <a:p>
            <a:pPr lvl="0"/>
            <a:r>
              <a:rPr lang="nl-NL" dirty="0"/>
              <a:t>Klikken om de tekststijl van het model te bewerken</a:t>
            </a:r>
          </a:p>
        </p:txBody>
      </p:sp>
      <p:sp>
        <p:nvSpPr>
          <p:cNvPr id="27" name="Tijdelijke aanduiding voor tekst 19">
            <a:extLst>
              <a:ext uri="{FF2B5EF4-FFF2-40B4-BE49-F238E27FC236}">
                <a16:creationId xmlns:a16="http://schemas.microsoft.com/office/drawing/2014/main" id="{1563A849-3B2D-438A-9777-41B7608E38B5}"/>
              </a:ext>
            </a:extLst>
          </p:cNvPr>
          <p:cNvSpPr>
            <a:spLocks noGrp="1"/>
          </p:cNvSpPr>
          <p:nvPr>
            <p:ph type="body" sz="quarter" idx="10" hasCustomPrompt="1"/>
          </p:nvPr>
        </p:nvSpPr>
        <p:spPr>
          <a:xfrm>
            <a:off x="1247002" y="1112213"/>
            <a:ext cx="4478597" cy="1110891"/>
          </a:xfrm>
        </p:spPr>
        <p:txBody>
          <a:bodyPr anchor="b">
            <a:noAutofit/>
          </a:bodyPr>
          <a:lstStyle>
            <a:lvl1pPr marL="0" indent="0">
              <a:buNone/>
              <a:defRPr sz="2600" b="1">
                <a:solidFill>
                  <a:schemeClr val="accent2"/>
                </a:solidFill>
                <a:latin typeface="+mj-lt"/>
              </a:defRPr>
            </a:lvl1pPr>
          </a:lstStyle>
          <a:p>
            <a:pPr lvl="0"/>
            <a:r>
              <a:rPr lang="nl-NL" dirty="0"/>
              <a:t>KLIKKEN OM DE TEKSTSTIJL VAN HET MODEL TE BEWERKEN</a:t>
            </a:r>
          </a:p>
        </p:txBody>
      </p:sp>
      <p:sp>
        <p:nvSpPr>
          <p:cNvPr id="29" name="Tijdelijke aanduiding voor dianummer 5">
            <a:extLst>
              <a:ext uri="{FF2B5EF4-FFF2-40B4-BE49-F238E27FC236}">
                <a16:creationId xmlns:a16="http://schemas.microsoft.com/office/drawing/2014/main" id="{6A06BA57-80CB-43BE-A9A7-1E460FEEE864}"/>
              </a:ext>
            </a:extLst>
          </p:cNvPr>
          <p:cNvSpPr>
            <a:spLocks noGrp="1"/>
          </p:cNvSpPr>
          <p:nvPr>
            <p:ph type="sldNum" sz="quarter" idx="24"/>
          </p:nvPr>
        </p:nvSpPr>
        <p:spPr>
          <a:xfrm>
            <a:off x="114786" y="6380638"/>
            <a:ext cx="479574" cy="365125"/>
          </a:xfrm>
          <a:prstGeom prst="rect">
            <a:avLst/>
          </a:prstGeom>
        </p:spPr>
        <p:txBody>
          <a:bodyPr rtlCol="0"/>
          <a:lstStyle>
            <a:lvl1pPr>
              <a:defRPr sz="1200" b="1" i="0">
                <a:solidFill>
                  <a:schemeClr val="tx1">
                    <a:lumMod val="95000"/>
                    <a:lumOff val="5000"/>
                  </a:schemeClr>
                </a:solidFill>
                <a:latin typeface="+mj-lt"/>
              </a:defRPr>
            </a:lvl1pPr>
          </a:lstStyle>
          <a:p>
            <a:fld id="{82EE24B5-652C-4DB5-B7C3-B5BBEC1280B1}" type="slidenum">
              <a:rPr lang="nl-NL" smtClean="0"/>
              <a:pPr/>
              <a:t>‹#›</a:t>
            </a:fld>
            <a:endParaRPr lang="nl-NL" dirty="0"/>
          </a:p>
        </p:txBody>
      </p:sp>
    </p:spTree>
    <p:extLst>
      <p:ext uri="{BB962C8B-B14F-4D97-AF65-F5344CB8AC3E}">
        <p14:creationId xmlns:p14="http://schemas.microsoft.com/office/powerpoint/2010/main" val="3564156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C9CEC732-0DE2-456B-92A1-84321C9BDC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nl-NL" noProof="0" dirty="0"/>
              <a:t>Klik om de titelstijl van het model te bewerken</a:t>
            </a:r>
          </a:p>
        </p:txBody>
      </p:sp>
      <p:sp>
        <p:nvSpPr>
          <p:cNvPr id="3" name="Tijdelijke aanduiding voor tekst 2">
            <a:extLst>
              <a:ext uri="{FF2B5EF4-FFF2-40B4-BE49-F238E27FC236}">
                <a16:creationId xmlns:a16="http://schemas.microsoft.com/office/drawing/2014/main" id="{DA816A5B-B156-4DC3-B18E-14F3E59A6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nl-NL" noProof="0" dirty="0"/>
              <a:t>Klik om de tekststijlen van het model te bewerken</a:t>
            </a:r>
          </a:p>
          <a:p>
            <a:pPr lvl="1" rtl="0"/>
            <a:r>
              <a:rPr lang="nl-NL" noProof="0" dirty="0"/>
              <a:t>Tweede niveau</a:t>
            </a:r>
          </a:p>
          <a:p>
            <a:pPr lvl="2" rtl="0"/>
            <a:r>
              <a:rPr lang="nl-NL" noProof="0" dirty="0"/>
              <a:t>Derde niveau</a:t>
            </a:r>
          </a:p>
          <a:p>
            <a:pPr lvl="3" rtl="0"/>
            <a:r>
              <a:rPr lang="nl-NL" noProof="0" dirty="0"/>
              <a:t>Vierde niveau</a:t>
            </a:r>
          </a:p>
          <a:p>
            <a:pPr lvl="4" rtl="0"/>
            <a:r>
              <a:rPr lang="nl-NL" noProof="0" dirty="0"/>
              <a:t>Vijfde niveau</a:t>
            </a:r>
          </a:p>
          <a:p>
            <a:pPr lvl="4" rtl="0"/>
            <a:endParaRPr lang="nl-NL" noProof="0" dirty="0"/>
          </a:p>
          <a:p>
            <a:pPr lvl="0" rtl="0"/>
            <a:endParaRPr lang="nl-NL" noProof="0" dirty="0"/>
          </a:p>
          <a:p>
            <a:pPr lvl="0" rtl="0"/>
            <a:endParaRPr lang="nl-NL" noProof="0" dirty="0"/>
          </a:p>
          <a:p>
            <a:pPr lvl="0" rtl="0"/>
            <a:endParaRPr lang="nl-NL" noProof="0" dirty="0"/>
          </a:p>
        </p:txBody>
      </p:sp>
    </p:spTree>
    <p:extLst>
      <p:ext uri="{BB962C8B-B14F-4D97-AF65-F5344CB8AC3E}">
        <p14:creationId xmlns:p14="http://schemas.microsoft.com/office/powerpoint/2010/main" val="36641015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51" r:id="rId6"/>
    <p:sldLayoutId id="2147483667" r:id="rId7"/>
    <p:sldLayoutId id="2147483666" r:id="rId8"/>
    <p:sldLayoutId id="2147483669" r:id="rId9"/>
    <p:sldLayoutId id="2147483670" r:id="rId10"/>
    <p:sldLayoutId id="2147483654" r:id="rId11"/>
    <p:sldLayoutId id="2147483659" r:id="rId12"/>
    <p:sldLayoutId id="2147483652" r:id="rId13"/>
    <p:sldLayoutId id="2147483663" r:id="rId14"/>
    <p:sldLayoutId id="2147483653" r:id="rId15"/>
    <p:sldLayoutId id="2147483664" r:id="rId16"/>
    <p:sldLayoutId id="2147483665" r:id="rId17"/>
    <p:sldLayoutId id="2147483655" r:id="rId18"/>
  </p:sldLayoutIdLst>
  <p:hf hdr="0" ftr="0" dt="0"/>
  <p:txStyles>
    <p:titleStyle>
      <a:lvl1pPr algn="l" defTabSz="914400" rtl="0" eaLnBrk="1" latinLnBrk="0" hangingPunct="1">
        <a:lnSpc>
          <a:spcPct val="90000"/>
        </a:lnSpc>
        <a:spcBef>
          <a:spcPct val="0"/>
        </a:spcBef>
        <a:buNone/>
        <a:defRPr sz="3200" b="1" kern="1200">
          <a:solidFill>
            <a:schemeClr val="accent1">
              <a:lumMod val="50000"/>
            </a:schemeClr>
          </a:solidFill>
          <a:latin typeface="+mj-lt"/>
          <a:ea typeface="+mj-ea"/>
          <a:cs typeface="+mj-cs"/>
        </a:defRPr>
      </a:lvl1pPr>
    </p:titleStyle>
    <p:bodyStyle>
      <a:lvl1pPr marL="285750" indent="-285750" algn="l" defTabSz="914400" rtl="0" eaLnBrk="1" latinLnBrk="0" hangingPunct="1">
        <a:lnSpc>
          <a:spcPct val="90000"/>
        </a:lnSpc>
        <a:spcBef>
          <a:spcPts val="1000"/>
        </a:spcBef>
        <a:buClr>
          <a:schemeClr val="accent2"/>
        </a:buClr>
        <a:buFont typeface="Arial" panose="020B0604020202020204" pitchFamily="34" charset="0"/>
        <a:buChar char="•"/>
        <a:defRPr sz="1600" kern="1200">
          <a:solidFill>
            <a:schemeClr val="tx1">
              <a:lumMod val="75000"/>
              <a:lumOff val="25000"/>
            </a:schemeClr>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lumMod val="75000"/>
              <a:lumOff val="25000"/>
            </a:schemeClr>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lumMod val="75000"/>
              <a:lumOff val="25000"/>
            </a:schemeClr>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lumMod val="75000"/>
              <a:lumOff val="25000"/>
            </a:schemeClr>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lumMod val="75000"/>
              <a:lumOff val="25000"/>
            </a:schemeClr>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1.jpe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tableau.com/learn/whitepapers/tableau-visual-guidebook" TargetMode="External"/><Relationship Id="rId2" Type="http://schemas.openxmlformats.org/officeDocument/2006/relationships/hyperlink" Target="https://learn.microsoft.com/en-gb/training/modules/visuals-power-bi/3-effective-visualization?ns-enrollment-type=LearningPath&amp;ns-enrollment-id=learn-bizapps.visual-data-power-bi&amp;wt.mc_id=da100_choosingtherightvisualize_content_wwlgtl_csadai" TargetMode="External"/><Relationship Id="rId1" Type="http://schemas.openxmlformats.org/officeDocument/2006/relationships/slideLayout" Target="../slideLayouts/slideLayout2.xml"/><Relationship Id="rId4" Type="http://schemas.openxmlformats.org/officeDocument/2006/relationships/hyperlink" Target="https://medium.com/nightingale/how-to-choose-the-colors-for-your-data-visualizations-50b2557fa335"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hyperlink" Target="https://learn.microsoft.com/en-us/dax/dax-function-reference"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learn.microsoft.com/en-us/dax/date-and-time-functions-dax"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hyperlink" Target="https://learn.microsoft.com/en-us/dax/dax-function-reference" TargetMode="External"/><Relationship Id="rId2" Type="http://schemas.openxmlformats.org/officeDocument/2006/relationships/hyperlink" Target="https://learn.microsoft.com/en-gb/training/modules/power-bi-effective-requirements/" TargetMode="External"/><Relationship Id="rId1" Type="http://schemas.openxmlformats.org/officeDocument/2006/relationships/slideLayout" Target="../slideLayouts/slideLayout2.xml"/><Relationship Id="rId4" Type="http://schemas.openxmlformats.org/officeDocument/2006/relationships/hyperlink" Target="https://learn.microsoft.com/en-us/powerquery-m/"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github.com/MKB-Datalab/mkbdatalab_knowledge_repository_main/tree/master" TargetMode="Externa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aka.ms/pbidesktopstore"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learn.microsoft.com/en-us/power-bi/consumer/end-user-sign-in" TargetMode="External"/><Relationship Id="rId4" Type="http://schemas.openxmlformats.org/officeDocument/2006/relationships/hyperlink" Target="https://go.microsoft.com/fwlink/?linkid=2101313" TargetMode="External"/></Relationships>
</file>

<file path=ppt/slides/_rels/slide5.xml.rels><?xml version="1.0" encoding="UTF-8" standalone="yes"?>
<Relationships xmlns="http://schemas.openxmlformats.org/package/2006/relationships"><Relationship Id="rId2" Type="http://schemas.openxmlformats.org/officeDocument/2006/relationships/hyperlink" Target="https://www.microsoft.com/en-us/download/details.aspx?id=58494"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Microsoft/sql-server-samples/releases/download/adventureworks/AdventureWorksDW-data-warehouse-install-script.zip"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descr="Blauwe rechthoek">
            <a:extLst>
              <a:ext uri="{FF2B5EF4-FFF2-40B4-BE49-F238E27FC236}">
                <a16:creationId xmlns:a16="http://schemas.microsoft.com/office/drawing/2014/main" id="{482BBC39-5D4C-4E24-ADB1-5FFFBA7198DC}"/>
              </a:ext>
            </a:extLst>
          </p:cNvPr>
          <p:cNvSpPr/>
          <p:nvPr/>
        </p:nvSpPr>
        <p:spPr>
          <a:xfrm>
            <a:off x="0" y="0"/>
            <a:ext cx="12188952" cy="6858000"/>
          </a:xfrm>
          <a:prstGeom prst="rect">
            <a:avLst/>
          </a:prstGeom>
          <a:blipFill>
            <a:blip r:embed="rId3"/>
            <a:srcRect/>
            <a:stretch>
              <a:fillRect l="-12" r="-12"/>
            </a:stretch>
          </a:blipFill>
        </p:spPr>
        <p:txBody>
          <a:bodyPr wrap="square" lIns="0" tIns="0" rIns="0" bIns="0" rtlCol="0"/>
          <a:lstStyle/>
          <a:p>
            <a:pPr rtl="0"/>
            <a:endParaRPr lang="nl-NL" dirty="0"/>
          </a:p>
        </p:txBody>
      </p:sp>
      <p:sp>
        <p:nvSpPr>
          <p:cNvPr id="4" name="object 3" descr="Personen met documenten">
            <a:extLst>
              <a:ext uri="{FF2B5EF4-FFF2-40B4-BE49-F238E27FC236}">
                <a16:creationId xmlns:a16="http://schemas.microsoft.com/office/drawing/2014/main" id="{0CA2E80D-F3EC-4A5F-8E65-56FEA206EE0F}"/>
              </a:ext>
            </a:extLst>
          </p:cNvPr>
          <p:cNvSpPr/>
          <p:nvPr/>
        </p:nvSpPr>
        <p:spPr>
          <a:xfrm>
            <a:off x="-508" y="0"/>
            <a:ext cx="1218946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endParaRPr lang="nl-NL" dirty="0"/>
          </a:p>
        </p:txBody>
      </p:sp>
      <p:sp>
        <p:nvSpPr>
          <p:cNvPr id="2" name="Titel 1">
            <a:extLst>
              <a:ext uri="{FF2B5EF4-FFF2-40B4-BE49-F238E27FC236}">
                <a16:creationId xmlns:a16="http://schemas.microsoft.com/office/drawing/2014/main" id="{AFB6C91D-4B22-49F1-9A0B-ABEB9E1F5A26}"/>
              </a:ext>
            </a:extLst>
          </p:cNvPr>
          <p:cNvSpPr>
            <a:spLocks noGrp="1"/>
          </p:cNvSpPr>
          <p:nvPr>
            <p:ph type="ctrTitle"/>
          </p:nvPr>
        </p:nvSpPr>
        <p:spPr>
          <a:xfrm>
            <a:off x="2642616" y="2240281"/>
            <a:ext cx="7114032" cy="1318717"/>
          </a:xfrm>
        </p:spPr>
        <p:txBody>
          <a:bodyPr>
            <a:normAutofit/>
          </a:bodyPr>
          <a:lstStyle/>
          <a:p>
            <a:r>
              <a:rPr lang="en-US" b="0" dirty="0">
                <a:ln w="0"/>
                <a:solidFill>
                  <a:schemeClr val="accent1"/>
                </a:solidFill>
                <a:effectLst>
                  <a:outerShdw blurRad="38100" dist="25400" dir="5400000" algn="ctr" rotWithShape="0">
                    <a:srgbClr val="6E747A">
                      <a:alpha val="43000"/>
                    </a:srgbClr>
                  </a:outerShdw>
                </a:effectLst>
              </a:rPr>
              <a:t>JADS </a:t>
            </a:r>
            <a:r>
              <a:rPr lang="en-US" b="0" dirty="0" err="1">
                <a:ln w="0"/>
                <a:solidFill>
                  <a:schemeClr val="accent1"/>
                </a:solidFill>
                <a:effectLst>
                  <a:outerShdw blurRad="38100" dist="25400" dir="5400000" algn="ctr" rotWithShape="0">
                    <a:srgbClr val="6E747A">
                      <a:alpha val="43000"/>
                    </a:srgbClr>
                  </a:outerShdw>
                </a:effectLst>
              </a:rPr>
              <a:t>MKBdatalab</a:t>
            </a:r>
            <a:r>
              <a:rPr lang="en-US" b="0" dirty="0">
                <a:ln w="0"/>
                <a:solidFill>
                  <a:schemeClr val="accent1"/>
                </a:solidFill>
                <a:effectLst>
                  <a:outerShdw blurRad="38100" dist="25400" dir="5400000" algn="ctr" rotWithShape="0">
                    <a:srgbClr val="6E747A">
                      <a:alpha val="43000"/>
                    </a:srgbClr>
                  </a:outerShdw>
                </a:effectLst>
              </a:rPr>
              <a:t> </a:t>
            </a:r>
            <a:r>
              <a:rPr lang="en-US" b="0" dirty="0" err="1">
                <a:ln w="0"/>
                <a:solidFill>
                  <a:schemeClr val="accent1"/>
                </a:solidFill>
                <a:effectLst>
                  <a:outerShdw blurRad="38100" dist="25400" dir="5400000" algn="ctr" rotWithShape="0">
                    <a:srgbClr val="6E747A">
                      <a:alpha val="43000"/>
                    </a:srgbClr>
                  </a:outerShdw>
                </a:effectLst>
              </a:rPr>
              <a:t>MasterSClass</a:t>
            </a:r>
            <a:endParaRPr lang="nl-NL" b="0" dirty="0">
              <a:ln w="0"/>
              <a:solidFill>
                <a:schemeClr val="accent1"/>
              </a:solidFill>
              <a:effectLst>
                <a:outerShdw blurRad="38100" dist="25400" dir="5400000" algn="ctr" rotWithShape="0">
                  <a:srgbClr val="6E747A">
                    <a:alpha val="43000"/>
                  </a:srgbClr>
                </a:outerShdw>
              </a:effectLst>
            </a:endParaRPr>
          </a:p>
        </p:txBody>
      </p:sp>
      <p:sp>
        <p:nvSpPr>
          <p:cNvPr id="12" name="Ondertitel 11">
            <a:extLst>
              <a:ext uri="{FF2B5EF4-FFF2-40B4-BE49-F238E27FC236}">
                <a16:creationId xmlns:a16="http://schemas.microsoft.com/office/drawing/2014/main" id="{62E276EE-29A1-45E9-B2D7-98A16A314A6D}"/>
              </a:ext>
            </a:extLst>
          </p:cNvPr>
          <p:cNvSpPr>
            <a:spLocks noGrp="1"/>
          </p:cNvSpPr>
          <p:nvPr>
            <p:ph type="subTitle" idx="10"/>
          </p:nvPr>
        </p:nvSpPr>
        <p:spPr>
          <a:xfrm>
            <a:off x="2849782" y="3656206"/>
            <a:ext cx="6515100" cy="1318718"/>
          </a:xfrm>
        </p:spPr>
        <p:txBody>
          <a:bodyPr>
            <a:noAutofit/>
          </a:bodyPr>
          <a:lstStyle/>
          <a:p>
            <a:pPr algn="l"/>
            <a:r>
              <a:rPr lang="en-US" sz="3600" dirty="0">
                <a:ln w="0"/>
                <a:solidFill>
                  <a:schemeClr val="accent1"/>
                </a:solidFill>
                <a:effectLst>
                  <a:outerShdw blurRad="38100" dist="25400" dir="5400000" algn="ctr" rotWithShape="0">
                    <a:srgbClr val="6E747A">
                      <a:alpha val="43000"/>
                    </a:srgbClr>
                  </a:outerShdw>
                </a:effectLst>
              </a:rPr>
              <a:t>Intro to </a:t>
            </a:r>
          </a:p>
          <a:p>
            <a:pPr algn="l"/>
            <a:r>
              <a:rPr lang="en-US" sz="3600" dirty="0">
                <a:ln w="0"/>
                <a:solidFill>
                  <a:schemeClr val="accent1"/>
                </a:solidFill>
                <a:effectLst>
                  <a:outerShdw blurRad="38100" dist="25400" dir="5400000" algn="ctr" rotWithShape="0">
                    <a:srgbClr val="6E747A">
                      <a:alpha val="43000"/>
                    </a:srgbClr>
                  </a:outerShdw>
                </a:effectLst>
              </a:rPr>
              <a:t>Danielle Paes Barretto</a:t>
            </a:r>
            <a:endParaRPr lang="en-NL" sz="3600" dirty="0">
              <a:ln w="0"/>
              <a:solidFill>
                <a:schemeClr val="accent1"/>
              </a:solidFill>
              <a:effectLst>
                <a:outerShdw blurRad="38100" dist="25400" dir="5400000" algn="ctr" rotWithShape="0">
                  <a:srgbClr val="6E747A">
                    <a:alpha val="43000"/>
                  </a:srgbClr>
                </a:outerShdw>
              </a:effectLst>
            </a:endParaRPr>
          </a:p>
        </p:txBody>
      </p:sp>
      <p:sp>
        <p:nvSpPr>
          <p:cNvPr id="6" name="object 7" descr="Beige rechthoek">
            <a:extLst>
              <a:ext uri="{FF2B5EF4-FFF2-40B4-BE49-F238E27FC236}">
                <a16:creationId xmlns:a16="http://schemas.microsoft.com/office/drawing/2014/main" id="{B36975AA-C62E-46BE-9382-E2CF56FDF817}"/>
              </a:ext>
            </a:extLst>
          </p:cNvPr>
          <p:cNvSpPr/>
          <p:nvPr/>
        </p:nvSpPr>
        <p:spPr>
          <a:xfrm>
            <a:off x="2913690" y="3568197"/>
            <a:ext cx="6516000" cy="0"/>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pPr rtl="0"/>
            <a:endParaRPr lang="nl-NL" dirty="0"/>
          </a:p>
        </p:txBody>
      </p:sp>
      <p:sp>
        <p:nvSpPr>
          <p:cNvPr id="15" name="Rechthoek 14">
            <a:extLst>
              <a:ext uri="{FF2B5EF4-FFF2-40B4-BE49-F238E27FC236}">
                <a16:creationId xmlns:a16="http://schemas.microsoft.com/office/drawing/2014/main" id="{F988322F-D2B0-411E-9BE0-8AC721CC29E6}"/>
              </a:ext>
            </a:extLst>
          </p:cNvPr>
          <p:cNvSpPr/>
          <p:nvPr/>
        </p:nvSpPr>
        <p:spPr>
          <a:xfrm>
            <a:off x="0" y="6179544"/>
            <a:ext cx="12188952" cy="678456"/>
          </a:xfrm>
          <a:prstGeom prst="rect">
            <a:avLst/>
          </a:prstGeom>
          <a:solidFill>
            <a:schemeClr val="bg1">
              <a:alpha val="69999"/>
            </a:schemeClr>
          </a:solidFill>
        </p:spPr>
        <p:txBody>
          <a:bodyPr wrap="square" lIns="0" tIns="0" rIns="0" bIns="0" rtlCol="0" anchor="ctr"/>
          <a:lstStyle/>
          <a:p>
            <a:pPr algn="l" rtl="0"/>
            <a:endParaRPr lang="nl-NL" dirty="0"/>
          </a:p>
        </p:txBody>
      </p:sp>
      <p:pic>
        <p:nvPicPr>
          <p:cNvPr id="13" name="Afbeelding 12">
            <a:extLst>
              <a:ext uri="{FF2B5EF4-FFF2-40B4-BE49-F238E27FC236}">
                <a16:creationId xmlns:a16="http://schemas.microsoft.com/office/drawing/2014/main" id="{8197557C-4CAD-4EF8-8168-D567E7481404}"/>
              </a:ext>
            </a:extLst>
          </p:cNvPr>
          <p:cNvPicPr>
            <a:picLocks noChangeAspect="1"/>
          </p:cNvPicPr>
          <p:nvPr/>
        </p:nvPicPr>
        <p:blipFill>
          <a:blip r:embed="rId4"/>
          <a:stretch>
            <a:fillRect/>
          </a:stretch>
        </p:blipFill>
        <p:spPr>
          <a:xfrm>
            <a:off x="9982844" y="6161968"/>
            <a:ext cx="2132091" cy="793239"/>
          </a:xfrm>
          <a:prstGeom prst="rect">
            <a:avLst/>
          </a:prstGeom>
        </p:spPr>
      </p:pic>
      <p:pic>
        <p:nvPicPr>
          <p:cNvPr id="14" name="Afbeelding 13">
            <a:extLst>
              <a:ext uri="{FF2B5EF4-FFF2-40B4-BE49-F238E27FC236}">
                <a16:creationId xmlns:a16="http://schemas.microsoft.com/office/drawing/2014/main" id="{C2DE0C2D-B957-479C-9BE3-74656D098E69}"/>
              </a:ext>
            </a:extLst>
          </p:cNvPr>
          <p:cNvPicPr>
            <a:picLocks noChangeAspect="1"/>
          </p:cNvPicPr>
          <p:nvPr/>
        </p:nvPicPr>
        <p:blipFill rotWithShape="1">
          <a:blip r:embed="rId5"/>
          <a:srcRect t="32839" b="27323"/>
          <a:stretch/>
        </p:blipFill>
        <p:spPr>
          <a:xfrm>
            <a:off x="8302853" y="6276751"/>
            <a:ext cx="1679991" cy="669264"/>
          </a:xfrm>
          <a:prstGeom prst="rect">
            <a:avLst/>
          </a:prstGeom>
        </p:spPr>
      </p:pic>
      <p:pic>
        <p:nvPicPr>
          <p:cNvPr id="3" name="Picture 2">
            <a:extLst>
              <a:ext uri="{FF2B5EF4-FFF2-40B4-BE49-F238E27FC236}">
                <a16:creationId xmlns:a16="http://schemas.microsoft.com/office/drawing/2014/main" id="{81873F89-BBB6-AA70-93B5-3831AD4DA539}"/>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4598109" y="3665405"/>
            <a:ext cx="2279374" cy="597409"/>
          </a:xfrm>
          <a:prstGeom prst="rect">
            <a:avLst/>
          </a:prstGeom>
        </p:spPr>
      </p:pic>
    </p:spTree>
    <p:extLst>
      <p:ext uri="{BB962C8B-B14F-4D97-AF65-F5344CB8AC3E}">
        <p14:creationId xmlns:p14="http://schemas.microsoft.com/office/powerpoint/2010/main" val="1093556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B3AC9-3D1D-059C-A809-B076A1DB3759}"/>
              </a:ext>
            </a:extLst>
          </p:cNvPr>
          <p:cNvSpPr>
            <a:spLocks noGrp="1"/>
          </p:cNvSpPr>
          <p:nvPr>
            <p:ph type="title"/>
          </p:nvPr>
        </p:nvSpPr>
        <p:spPr/>
        <p:txBody>
          <a:bodyPr/>
          <a:lstStyle/>
          <a:p>
            <a:r>
              <a:rPr lang="en-US" dirty="0"/>
              <a:t>STAR schema</a:t>
            </a:r>
            <a:endParaRPr lang="en-NL" dirty="0"/>
          </a:p>
        </p:txBody>
      </p:sp>
      <p:sp>
        <p:nvSpPr>
          <p:cNvPr id="4" name="Slide Number Placeholder 3">
            <a:extLst>
              <a:ext uri="{FF2B5EF4-FFF2-40B4-BE49-F238E27FC236}">
                <a16:creationId xmlns:a16="http://schemas.microsoft.com/office/drawing/2014/main" id="{BF1FF829-3EC9-AB54-517B-73EE2C6F026A}"/>
              </a:ext>
            </a:extLst>
          </p:cNvPr>
          <p:cNvSpPr>
            <a:spLocks noGrp="1"/>
          </p:cNvSpPr>
          <p:nvPr>
            <p:ph type="sldNum" sz="quarter" idx="12"/>
          </p:nvPr>
        </p:nvSpPr>
        <p:spPr/>
        <p:txBody>
          <a:bodyPr/>
          <a:lstStyle/>
          <a:p>
            <a:fld id="{82EE24B5-652C-4DB5-B7C3-B5BBEC1280B1}" type="slidenum">
              <a:rPr lang="nl-NL" smtClean="0"/>
              <a:pPr/>
              <a:t>10</a:t>
            </a:fld>
            <a:endParaRPr lang="nl-NL" dirty="0"/>
          </a:p>
        </p:txBody>
      </p:sp>
      <p:pic>
        <p:nvPicPr>
          <p:cNvPr id="5" name="Content Placeholder 24">
            <a:extLst>
              <a:ext uri="{FF2B5EF4-FFF2-40B4-BE49-F238E27FC236}">
                <a16:creationId xmlns:a16="http://schemas.microsoft.com/office/drawing/2014/main" id="{A290E063-36A0-9B89-2A30-B94F983EE639}"/>
              </a:ext>
            </a:extLst>
          </p:cNvPr>
          <p:cNvPicPr>
            <a:picLocks noGrp="1" noChangeAspect="1"/>
          </p:cNvPicPr>
          <p:nvPr>
            <p:ph idx="1"/>
          </p:nvPr>
        </p:nvPicPr>
        <p:blipFill>
          <a:blip r:embed="rId3"/>
          <a:stretch>
            <a:fillRect/>
          </a:stretch>
        </p:blipFill>
        <p:spPr>
          <a:xfrm>
            <a:off x="4423851" y="1804417"/>
            <a:ext cx="7166934" cy="4445698"/>
          </a:xfrm>
          <a:prstGeom prst="rect">
            <a:avLst/>
          </a:prstGeom>
        </p:spPr>
      </p:pic>
      <p:sp>
        <p:nvSpPr>
          <p:cNvPr id="6" name="Speech Bubble: Rectangle with Corners Rounded 5">
            <a:extLst>
              <a:ext uri="{FF2B5EF4-FFF2-40B4-BE49-F238E27FC236}">
                <a16:creationId xmlns:a16="http://schemas.microsoft.com/office/drawing/2014/main" id="{4B1D89B2-2F69-D86C-EB04-183BE3380D54}"/>
              </a:ext>
            </a:extLst>
          </p:cNvPr>
          <p:cNvSpPr/>
          <p:nvPr/>
        </p:nvSpPr>
        <p:spPr>
          <a:xfrm>
            <a:off x="6646901" y="931163"/>
            <a:ext cx="4335043" cy="473966"/>
          </a:xfrm>
          <a:prstGeom prst="wedgeRoundRectCallout">
            <a:avLst>
              <a:gd name="adj1" fmla="val -16609"/>
              <a:gd name="adj2" fmla="val 161953"/>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t>Fact table: Events &amp; Transactions</a:t>
            </a:r>
            <a:endParaRPr lang="pt-BR" sz="1600" dirty="0"/>
          </a:p>
        </p:txBody>
      </p:sp>
      <p:sp>
        <p:nvSpPr>
          <p:cNvPr id="7" name="Rectangle: Rounded Corners 6">
            <a:extLst>
              <a:ext uri="{FF2B5EF4-FFF2-40B4-BE49-F238E27FC236}">
                <a16:creationId xmlns:a16="http://schemas.microsoft.com/office/drawing/2014/main" id="{44398A1B-F7DC-AEDE-42D5-3F3024A54337}"/>
              </a:ext>
            </a:extLst>
          </p:cNvPr>
          <p:cNvSpPr/>
          <p:nvPr/>
        </p:nvSpPr>
        <p:spPr>
          <a:xfrm>
            <a:off x="1983082" y="2565740"/>
            <a:ext cx="2252108" cy="118225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t>Dimension Tables: More info about each transaction in Fact Table</a:t>
            </a:r>
            <a:endParaRPr lang="pt-BR" sz="1600" dirty="0"/>
          </a:p>
        </p:txBody>
      </p:sp>
      <p:cxnSp>
        <p:nvCxnSpPr>
          <p:cNvPr id="9" name="Connector: Curved 8">
            <a:extLst>
              <a:ext uri="{FF2B5EF4-FFF2-40B4-BE49-F238E27FC236}">
                <a16:creationId xmlns:a16="http://schemas.microsoft.com/office/drawing/2014/main" id="{C770535C-4DE5-B55B-9177-8593F12F851A}"/>
              </a:ext>
            </a:extLst>
          </p:cNvPr>
          <p:cNvCxnSpPr>
            <a:cxnSpLocks/>
            <a:stCxn id="7" idx="0"/>
          </p:cNvCxnSpPr>
          <p:nvPr/>
        </p:nvCxnSpPr>
        <p:spPr>
          <a:xfrm rot="5400000" flipH="1" flipV="1">
            <a:off x="3740325" y="1758447"/>
            <a:ext cx="176105" cy="1438483"/>
          </a:xfrm>
          <a:prstGeom prst="curvedConnector2">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1" name="Connector: Curved 10">
            <a:extLst>
              <a:ext uri="{FF2B5EF4-FFF2-40B4-BE49-F238E27FC236}">
                <a16:creationId xmlns:a16="http://schemas.microsoft.com/office/drawing/2014/main" id="{5478067A-8983-DCE8-18CE-FC18FC551F9B}"/>
              </a:ext>
            </a:extLst>
          </p:cNvPr>
          <p:cNvCxnSpPr>
            <a:stCxn id="7" idx="2"/>
          </p:cNvCxnSpPr>
          <p:nvPr/>
        </p:nvCxnSpPr>
        <p:spPr>
          <a:xfrm rot="16200000" flipH="1">
            <a:off x="4306390" y="2550741"/>
            <a:ext cx="1774981" cy="4169488"/>
          </a:xfrm>
          <a:prstGeom prst="curvedConnector2">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4" name="Connector: Curved 13">
            <a:extLst>
              <a:ext uri="{FF2B5EF4-FFF2-40B4-BE49-F238E27FC236}">
                <a16:creationId xmlns:a16="http://schemas.microsoft.com/office/drawing/2014/main" id="{08A685A2-1534-09A6-09E0-180E8F7234BB}"/>
              </a:ext>
            </a:extLst>
          </p:cNvPr>
          <p:cNvCxnSpPr>
            <a:stCxn id="7" idx="3"/>
          </p:cNvCxnSpPr>
          <p:nvPr/>
        </p:nvCxnSpPr>
        <p:spPr>
          <a:xfrm>
            <a:off x="4235190" y="3156868"/>
            <a:ext cx="5689098" cy="464156"/>
          </a:xfrm>
          <a:prstGeom prst="curvedConnector3">
            <a:avLst>
              <a:gd name="adj1" fmla="val 48071"/>
            </a:avLst>
          </a:prstGeom>
          <a:ln>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66004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955D1-6198-D652-567B-B7D3A9582ABE}"/>
              </a:ext>
            </a:extLst>
          </p:cNvPr>
          <p:cNvSpPr>
            <a:spLocks noGrp="1"/>
          </p:cNvSpPr>
          <p:nvPr>
            <p:ph type="title"/>
          </p:nvPr>
        </p:nvSpPr>
        <p:spPr/>
        <p:txBody>
          <a:bodyPr/>
          <a:lstStyle/>
          <a:p>
            <a:r>
              <a:rPr lang="en-US" dirty="0"/>
              <a:t>Our dataset (Complete Model view)</a:t>
            </a:r>
            <a:endParaRPr lang="en-NL" dirty="0"/>
          </a:p>
        </p:txBody>
      </p:sp>
      <p:pic>
        <p:nvPicPr>
          <p:cNvPr id="6" name="Content Placeholder 5">
            <a:extLst>
              <a:ext uri="{FF2B5EF4-FFF2-40B4-BE49-F238E27FC236}">
                <a16:creationId xmlns:a16="http://schemas.microsoft.com/office/drawing/2014/main" id="{0EF42017-56DC-2B6A-A7C3-AF6F36368242}"/>
              </a:ext>
            </a:extLst>
          </p:cNvPr>
          <p:cNvPicPr>
            <a:picLocks noGrp="1" noChangeAspect="1"/>
          </p:cNvPicPr>
          <p:nvPr>
            <p:ph idx="1"/>
          </p:nvPr>
        </p:nvPicPr>
        <p:blipFill>
          <a:blip r:embed="rId3"/>
          <a:stretch>
            <a:fillRect/>
          </a:stretch>
        </p:blipFill>
        <p:spPr>
          <a:xfrm>
            <a:off x="3827070" y="1427163"/>
            <a:ext cx="6263472" cy="4749800"/>
          </a:xfrm>
        </p:spPr>
      </p:pic>
      <p:sp>
        <p:nvSpPr>
          <p:cNvPr id="4" name="Slide Number Placeholder 3">
            <a:extLst>
              <a:ext uri="{FF2B5EF4-FFF2-40B4-BE49-F238E27FC236}">
                <a16:creationId xmlns:a16="http://schemas.microsoft.com/office/drawing/2014/main" id="{888CA32F-978C-B3F1-3398-4316904E40AC}"/>
              </a:ext>
            </a:extLst>
          </p:cNvPr>
          <p:cNvSpPr>
            <a:spLocks noGrp="1"/>
          </p:cNvSpPr>
          <p:nvPr>
            <p:ph type="sldNum" sz="quarter" idx="12"/>
          </p:nvPr>
        </p:nvSpPr>
        <p:spPr/>
        <p:txBody>
          <a:bodyPr/>
          <a:lstStyle/>
          <a:p>
            <a:fld id="{82EE24B5-652C-4DB5-B7C3-B5BBEC1280B1}" type="slidenum">
              <a:rPr lang="nl-NL" smtClean="0"/>
              <a:pPr/>
              <a:t>11</a:t>
            </a:fld>
            <a:endParaRPr lang="nl-NL" dirty="0"/>
          </a:p>
        </p:txBody>
      </p:sp>
    </p:spTree>
    <p:extLst>
      <p:ext uri="{BB962C8B-B14F-4D97-AF65-F5344CB8AC3E}">
        <p14:creationId xmlns:p14="http://schemas.microsoft.com/office/powerpoint/2010/main" val="1353559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B7B93-FF11-2F7C-40CC-C724FD1EE5E0}"/>
              </a:ext>
            </a:extLst>
          </p:cNvPr>
          <p:cNvSpPr>
            <a:spLocks noGrp="1"/>
          </p:cNvSpPr>
          <p:nvPr>
            <p:ph type="title"/>
          </p:nvPr>
        </p:nvSpPr>
        <p:spPr/>
        <p:txBody>
          <a:bodyPr/>
          <a:lstStyle/>
          <a:p>
            <a:r>
              <a:rPr lang="en-US" dirty="0"/>
              <a:t>Relational Databases</a:t>
            </a:r>
            <a:endParaRPr lang="en-NL" dirty="0"/>
          </a:p>
        </p:txBody>
      </p:sp>
      <p:sp>
        <p:nvSpPr>
          <p:cNvPr id="3" name="Content Placeholder 2">
            <a:extLst>
              <a:ext uri="{FF2B5EF4-FFF2-40B4-BE49-F238E27FC236}">
                <a16:creationId xmlns:a16="http://schemas.microsoft.com/office/drawing/2014/main" id="{3FCAD5B1-B23A-3234-785F-F8EE64F8FFED}"/>
              </a:ext>
            </a:extLst>
          </p:cNvPr>
          <p:cNvSpPr>
            <a:spLocks noGrp="1"/>
          </p:cNvSpPr>
          <p:nvPr>
            <p:ph idx="1"/>
          </p:nvPr>
        </p:nvSpPr>
        <p:spPr>
          <a:xfrm>
            <a:off x="2063496" y="2938276"/>
            <a:ext cx="9473184" cy="3304028"/>
          </a:xfrm>
        </p:spPr>
        <p:txBody>
          <a:bodyPr>
            <a:normAutofit/>
          </a:bodyPr>
          <a:lstStyle/>
          <a:p>
            <a:r>
              <a:rPr lang="en-US" sz="2000" dirty="0"/>
              <a:t>Relational databases contain tables that are related with each other</a:t>
            </a:r>
          </a:p>
          <a:p>
            <a:r>
              <a:rPr lang="en-US" sz="2000" dirty="0"/>
              <a:t>In each table:</a:t>
            </a:r>
          </a:p>
          <a:p>
            <a:pPr lvl="1"/>
            <a:r>
              <a:rPr lang="en-US" sz="2000" dirty="0"/>
              <a:t>Columns -&gt; fields</a:t>
            </a:r>
          </a:p>
          <a:p>
            <a:pPr lvl="1"/>
            <a:r>
              <a:rPr lang="en-US" sz="2000" dirty="0"/>
              <a:t>Rows -&gt; records</a:t>
            </a:r>
          </a:p>
          <a:p>
            <a:r>
              <a:rPr lang="en-US" sz="2000" dirty="0"/>
              <a:t>A unique identifier of a record is called </a:t>
            </a:r>
            <a:r>
              <a:rPr lang="en-US" sz="2000" b="1" dirty="0"/>
              <a:t>Key</a:t>
            </a:r>
          </a:p>
          <a:p>
            <a:r>
              <a:rPr lang="en-US" sz="2000" dirty="0"/>
              <a:t>Having more tables, each with a clearly marked subject, is generally better than having fewer tables where information about multiple subjects is combined.</a:t>
            </a:r>
          </a:p>
          <a:p>
            <a:r>
              <a:rPr lang="en-US" sz="2000" dirty="0"/>
              <a:t>We can always use SQL to gather information from multiple related tables and connect them if a question requires it, but </a:t>
            </a:r>
            <a:r>
              <a:rPr lang="en-US" sz="2000" b="1" dirty="0"/>
              <a:t>table topics should remain separate</a:t>
            </a:r>
            <a:r>
              <a:rPr lang="en-US" sz="2000" dirty="0"/>
              <a:t>. </a:t>
            </a:r>
            <a:endParaRPr lang="en-NL" sz="2000" dirty="0"/>
          </a:p>
        </p:txBody>
      </p:sp>
      <p:sp>
        <p:nvSpPr>
          <p:cNvPr id="4" name="Slide Number Placeholder 3">
            <a:extLst>
              <a:ext uri="{FF2B5EF4-FFF2-40B4-BE49-F238E27FC236}">
                <a16:creationId xmlns:a16="http://schemas.microsoft.com/office/drawing/2014/main" id="{D9E24C02-3F92-B03D-E921-EB0DDB4BB1AB}"/>
              </a:ext>
            </a:extLst>
          </p:cNvPr>
          <p:cNvSpPr>
            <a:spLocks noGrp="1"/>
          </p:cNvSpPr>
          <p:nvPr>
            <p:ph type="sldNum" sz="quarter" idx="12"/>
          </p:nvPr>
        </p:nvSpPr>
        <p:spPr/>
        <p:txBody>
          <a:bodyPr/>
          <a:lstStyle/>
          <a:p>
            <a:fld id="{82EE24B5-652C-4DB5-B7C3-B5BBEC1280B1}" type="slidenum">
              <a:rPr lang="nl-NL" smtClean="0"/>
              <a:pPr/>
              <a:t>12</a:t>
            </a:fld>
            <a:endParaRPr lang="nl-NL" dirty="0"/>
          </a:p>
        </p:txBody>
      </p:sp>
      <p:pic>
        <p:nvPicPr>
          <p:cNvPr id="8" name="Picture 7">
            <a:extLst>
              <a:ext uri="{FF2B5EF4-FFF2-40B4-BE49-F238E27FC236}">
                <a16:creationId xmlns:a16="http://schemas.microsoft.com/office/drawing/2014/main" id="{8C890C88-0421-04D1-F458-8FB00CC3DBFE}"/>
              </a:ext>
            </a:extLst>
          </p:cNvPr>
          <p:cNvPicPr>
            <a:picLocks noChangeAspect="1"/>
          </p:cNvPicPr>
          <p:nvPr/>
        </p:nvPicPr>
        <p:blipFill>
          <a:blip r:embed="rId2"/>
          <a:stretch>
            <a:fillRect/>
          </a:stretch>
        </p:blipFill>
        <p:spPr>
          <a:xfrm>
            <a:off x="354573" y="1402031"/>
            <a:ext cx="11789162" cy="1188823"/>
          </a:xfrm>
          <a:prstGeom prst="rect">
            <a:avLst/>
          </a:prstGeom>
        </p:spPr>
      </p:pic>
    </p:spTree>
    <p:extLst>
      <p:ext uri="{BB962C8B-B14F-4D97-AF65-F5344CB8AC3E}">
        <p14:creationId xmlns:p14="http://schemas.microsoft.com/office/powerpoint/2010/main" val="2589272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FEED2-EC96-5917-AA1F-10C18D48D0B8}"/>
              </a:ext>
            </a:extLst>
          </p:cNvPr>
          <p:cNvSpPr>
            <a:spLocks noGrp="1"/>
          </p:cNvSpPr>
          <p:nvPr>
            <p:ph type="title"/>
          </p:nvPr>
        </p:nvSpPr>
        <p:spPr/>
        <p:txBody>
          <a:bodyPr/>
          <a:lstStyle/>
          <a:p>
            <a:r>
              <a:rPr lang="en-US" dirty="0"/>
              <a:t>Foreign and Primary Key</a:t>
            </a:r>
            <a:endParaRPr lang="en-NL" dirty="0"/>
          </a:p>
        </p:txBody>
      </p:sp>
      <p:sp>
        <p:nvSpPr>
          <p:cNvPr id="3" name="Content Placeholder 2">
            <a:extLst>
              <a:ext uri="{FF2B5EF4-FFF2-40B4-BE49-F238E27FC236}">
                <a16:creationId xmlns:a16="http://schemas.microsoft.com/office/drawing/2014/main" id="{5C6E0812-08EA-9687-3509-A1EF868E01F2}"/>
              </a:ext>
            </a:extLst>
          </p:cNvPr>
          <p:cNvSpPr>
            <a:spLocks noGrp="1"/>
          </p:cNvSpPr>
          <p:nvPr>
            <p:ph idx="1"/>
          </p:nvPr>
        </p:nvSpPr>
        <p:spPr/>
        <p:txBody>
          <a:bodyPr/>
          <a:lstStyle/>
          <a:p>
            <a:r>
              <a:rPr lang="en-US" sz="2000" dirty="0"/>
              <a:t>A </a:t>
            </a:r>
            <a:r>
              <a:rPr lang="en-US" sz="2000" b="1" dirty="0"/>
              <a:t>foreign key</a:t>
            </a:r>
            <a:r>
              <a:rPr lang="en-US" sz="2000" dirty="0"/>
              <a:t> is a column that references a single, specific row in the database</a:t>
            </a:r>
          </a:p>
          <a:p>
            <a:r>
              <a:rPr lang="en-US" sz="2000" dirty="0"/>
              <a:t>Foreign keys reference other rows using a </a:t>
            </a:r>
            <a:r>
              <a:rPr lang="en-US" sz="2000" b="1" dirty="0"/>
              <a:t>unique identifier for the row</a:t>
            </a:r>
            <a:r>
              <a:rPr lang="en-US" sz="2000" dirty="0"/>
              <a:t>. </a:t>
            </a:r>
          </a:p>
          <a:p>
            <a:r>
              <a:rPr lang="en-US" sz="2000" dirty="0"/>
              <a:t>The unique ID often comes from a </a:t>
            </a:r>
            <a:r>
              <a:rPr lang="en-US" sz="2000" b="1" dirty="0"/>
              <a:t>primary key column</a:t>
            </a:r>
            <a:r>
              <a:rPr lang="en-US" sz="2000" dirty="0"/>
              <a:t> in the referenced table. </a:t>
            </a:r>
          </a:p>
          <a:p>
            <a:r>
              <a:rPr lang="en-US" sz="2000" b="1" dirty="0"/>
              <a:t>Primary keys</a:t>
            </a:r>
            <a:r>
              <a:rPr lang="en-US" sz="2000" dirty="0"/>
              <a:t> are specially designated columns where each row has a </a:t>
            </a:r>
            <a:r>
              <a:rPr lang="en-US" sz="2000" b="1" dirty="0"/>
              <a:t>unique, non-null value</a:t>
            </a:r>
            <a:r>
              <a:rPr lang="en-US" sz="2000" dirty="0"/>
              <a:t>. </a:t>
            </a:r>
          </a:p>
          <a:p>
            <a:r>
              <a:rPr lang="en-US" sz="2000" b="1" dirty="0"/>
              <a:t>Foreign key</a:t>
            </a:r>
            <a:r>
              <a:rPr lang="en-US" sz="2000" dirty="0"/>
              <a:t> columns are restricted to contain either a value that is in the </a:t>
            </a:r>
            <a:r>
              <a:rPr lang="en-US" sz="2000" b="1" dirty="0"/>
              <a:t>referenced column, or null</a:t>
            </a:r>
            <a:r>
              <a:rPr lang="en-US" sz="2000" dirty="0"/>
              <a:t>. If the value is null, it indicates that there's no relationship for that row. </a:t>
            </a:r>
            <a:endParaRPr lang="en-US" sz="2000" b="1" dirty="0"/>
          </a:p>
          <a:p>
            <a:endParaRPr lang="en-NL" dirty="0"/>
          </a:p>
        </p:txBody>
      </p:sp>
      <p:sp>
        <p:nvSpPr>
          <p:cNvPr id="4" name="Slide Number Placeholder 3">
            <a:extLst>
              <a:ext uri="{FF2B5EF4-FFF2-40B4-BE49-F238E27FC236}">
                <a16:creationId xmlns:a16="http://schemas.microsoft.com/office/drawing/2014/main" id="{1CB2A43D-4896-6672-E9C2-42CA951FA4CF}"/>
              </a:ext>
            </a:extLst>
          </p:cNvPr>
          <p:cNvSpPr>
            <a:spLocks noGrp="1"/>
          </p:cNvSpPr>
          <p:nvPr>
            <p:ph type="sldNum" sz="quarter" idx="12"/>
          </p:nvPr>
        </p:nvSpPr>
        <p:spPr/>
        <p:txBody>
          <a:bodyPr/>
          <a:lstStyle/>
          <a:p>
            <a:fld id="{82EE24B5-652C-4DB5-B7C3-B5BBEC1280B1}" type="slidenum">
              <a:rPr lang="nl-NL" smtClean="0"/>
              <a:pPr/>
              <a:t>13</a:t>
            </a:fld>
            <a:endParaRPr lang="nl-NL" dirty="0"/>
          </a:p>
        </p:txBody>
      </p:sp>
    </p:spTree>
    <p:extLst>
      <p:ext uri="{BB962C8B-B14F-4D97-AF65-F5344CB8AC3E}">
        <p14:creationId xmlns:p14="http://schemas.microsoft.com/office/powerpoint/2010/main" val="3785604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86EED-AA03-7C89-CFC9-C6ABB0AE7237}"/>
              </a:ext>
            </a:extLst>
          </p:cNvPr>
          <p:cNvSpPr>
            <a:spLocks noGrp="1"/>
          </p:cNvSpPr>
          <p:nvPr>
            <p:ph type="title"/>
          </p:nvPr>
        </p:nvSpPr>
        <p:spPr/>
        <p:txBody>
          <a:bodyPr/>
          <a:lstStyle/>
          <a:p>
            <a:r>
              <a:rPr lang="en-US" dirty="0"/>
              <a:t>Example Foreign and Primary Key</a:t>
            </a:r>
            <a:endParaRPr lang="en-NL" dirty="0"/>
          </a:p>
        </p:txBody>
      </p:sp>
      <p:pic>
        <p:nvPicPr>
          <p:cNvPr id="6" name="Content Placeholder 5">
            <a:extLst>
              <a:ext uri="{FF2B5EF4-FFF2-40B4-BE49-F238E27FC236}">
                <a16:creationId xmlns:a16="http://schemas.microsoft.com/office/drawing/2014/main" id="{FD55045B-6576-5E53-6BCC-EAF3D4EF32BA}"/>
              </a:ext>
            </a:extLst>
          </p:cNvPr>
          <p:cNvPicPr>
            <a:picLocks noGrp="1" noChangeAspect="1"/>
          </p:cNvPicPr>
          <p:nvPr>
            <p:ph idx="1"/>
          </p:nvPr>
        </p:nvPicPr>
        <p:blipFill>
          <a:blip r:embed="rId3"/>
          <a:stretch>
            <a:fillRect/>
          </a:stretch>
        </p:blipFill>
        <p:spPr>
          <a:xfrm>
            <a:off x="2377442" y="2519556"/>
            <a:ext cx="5090601" cy="1394581"/>
          </a:xfrm>
        </p:spPr>
      </p:pic>
      <p:sp>
        <p:nvSpPr>
          <p:cNvPr id="4" name="Slide Number Placeholder 3">
            <a:extLst>
              <a:ext uri="{FF2B5EF4-FFF2-40B4-BE49-F238E27FC236}">
                <a16:creationId xmlns:a16="http://schemas.microsoft.com/office/drawing/2014/main" id="{2159AE38-E60D-7394-ACE7-2FE02202AF0E}"/>
              </a:ext>
            </a:extLst>
          </p:cNvPr>
          <p:cNvSpPr>
            <a:spLocks noGrp="1"/>
          </p:cNvSpPr>
          <p:nvPr>
            <p:ph type="sldNum" sz="quarter" idx="12"/>
          </p:nvPr>
        </p:nvSpPr>
        <p:spPr/>
        <p:txBody>
          <a:bodyPr/>
          <a:lstStyle/>
          <a:p>
            <a:fld id="{82EE24B5-652C-4DB5-B7C3-B5BBEC1280B1}" type="slidenum">
              <a:rPr lang="nl-NL" smtClean="0"/>
              <a:pPr/>
              <a:t>14</a:t>
            </a:fld>
            <a:endParaRPr lang="nl-NL" dirty="0"/>
          </a:p>
        </p:txBody>
      </p:sp>
      <p:sp>
        <p:nvSpPr>
          <p:cNvPr id="7" name="TextBox 6">
            <a:extLst>
              <a:ext uri="{FF2B5EF4-FFF2-40B4-BE49-F238E27FC236}">
                <a16:creationId xmlns:a16="http://schemas.microsoft.com/office/drawing/2014/main" id="{DC82383D-16C1-C4C9-F912-858AEA4CE7A9}"/>
              </a:ext>
            </a:extLst>
          </p:cNvPr>
          <p:cNvSpPr txBox="1"/>
          <p:nvPr/>
        </p:nvSpPr>
        <p:spPr>
          <a:xfrm>
            <a:off x="3462528" y="2048256"/>
            <a:ext cx="1992853" cy="369332"/>
          </a:xfrm>
          <a:prstGeom prst="rect">
            <a:avLst/>
          </a:prstGeom>
          <a:noFill/>
        </p:spPr>
        <p:txBody>
          <a:bodyPr wrap="none" rtlCol="0">
            <a:spAutoFit/>
          </a:bodyPr>
          <a:lstStyle/>
          <a:p>
            <a:r>
              <a:rPr lang="en-US" dirty="0" err="1"/>
              <a:t>FactInternetSales</a:t>
            </a:r>
            <a:endParaRPr lang="en-NL" dirty="0"/>
          </a:p>
        </p:txBody>
      </p:sp>
      <p:pic>
        <p:nvPicPr>
          <p:cNvPr id="9" name="Picture 8">
            <a:extLst>
              <a:ext uri="{FF2B5EF4-FFF2-40B4-BE49-F238E27FC236}">
                <a16:creationId xmlns:a16="http://schemas.microsoft.com/office/drawing/2014/main" id="{07F50952-5119-DC09-C8BB-E3E077F1D9B6}"/>
              </a:ext>
            </a:extLst>
          </p:cNvPr>
          <p:cNvPicPr>
            <a:picLocks noChangeAspect="1"/>
          </p:cNvPicPr>
          <p:nvPr/>
        </p:nvPicPr>
        <p:blipFill rotWithShape="1">
          <a:blip r:embed="rId4"/>
          <a:srcRect r="29379"/>
          <a:stretch/>
        </p:blipFill>
        <p:spPr>
          <a:xfrm>
            <a:off x="2377442" y="5101545"/>
            <a:ext cx="8352545" cy="1044030"/>
          </a:xfrm>
          <a:prstGeom prst="rect">
            <a:avLst/>
          </a:prstGeom>
        </p:spPr>
      </p:pic>
      <p:sp>
        <p:nvSpPr>
          <p:cNvPr id="10" name="TextBox 9">
            <a:extLst>
              <a:ext uri="{FF2B5EF4-FFF2-40B4-BE49-F238E27FC236}">
                <a16:creationId xmlns:a16="http://schemas.microsoft.com/office/drawing/2014/main" id="{28AA4B45-1E6A-21B2-EDE1-1BBDDB1B4A64}"/>
              </a:ext>
            </a:extLst>
          </p:cNvPr>
          <p:cNvSpPr txBox="1"/>
          <p:nvPr/>
        </p:nvSpPr>
        <p:spPr>
          <a:xfrm>
            <a:off x="3718560" y="4669536"/>
            <a:ext cx="1595309" cy="369332"/>
          </a:xfrm>
          <a:prstGeom prst="rect">
            <a:avLst/>
          </a:prstGeom>
          <a:noFill/>
        </p:spPr>
        <p:txBody>
          <a:bodyPr wrap="none" rtlCol="0">
            <a:spAutoFit/>
          </a:bodyPr>
          <a:lstStyle/>
          <a:p>
            <a:r>
              <a:rPr lang="en-US" dirty="0" err="1"/>
              <a:t>DimCustomer</a:t>
            </a:r>
            <a:endParaRPr lang="en-NL" dirty="0"/>
          </a:p>
        </p:txBody>
      </p:sp>
      <p:sp>
        <p:nvSpPr>
          <p:cNvPr id="13" name="TextBox 12">
            <a:extLst>
              <a:ext uri="{FF2B5EF4-FFF2-40B4-BE49-F238E27FC236}">
                <a16:creationId xmlns:a16="http://schemas.microsoft.com/office/drawing/2014/main" id="{C57637C4-6655-2A05-D973-4AA7968CA940}"/>
              </a:ext>
            </a:extLst>
          </p:cNvPr>
          <p:cNvSpPr txBox="1"/>
          <p:nvPr/>
        </p:nvSpPr>
        <p:spPr>
          <a:xfrm>
            <a:off x="7595617" y="2705873"/>
            <a:ext cx="4352544" cy="523220"/>
          </a:xfrm>
          <a:prstGeom prst="rect">
            <a:avLst/>
          </a:prstGeom>
          <a:noFill/>
        </p:spPr>
        <p:txBody>
          <a:bodyPr wrap="square" rtlCol="0">
            <a:spAutoFit/>
          </a:bodyPr>
          <a:lstStyle/>
          <a:p>
            <a:r>
              <a:rPr lang="en-US" sz="1400" dirty="0"/>
              <a:t>Column </a:t>
            </a:r>
            <a:r>
              <a:rPr lang="en-US" sz="1400" dirty="0" err="1"/>
              <a:t>CustomerKey</a:t>
            </a:r>
            <a:r>
              <a:rPr lang="en-US" sz="1400" dirty="0"/>
              <a:t> of </a:t>
            </a:r>
            <a:r>
              <a:rPr lang="en-US" sz="1400" dirty="0" err="1"/>
              <a:t>FactInternet</a:t>
            </a:r>
            <a:r>
              <a:rPr lang="en-US" sz="1400" dirty="0"/>
              <a:t> Sales is a </a:t>
            </a:r>
            <a:r>
              <a:rPr lang="en-US" sz="1400" b="1" dirty="0"/>
              <a:t>Foreign Key</a:t>
            </a:r>
            <a:r>
              <a:rPr lang="en-US" sz="1400" dirty="0"/>
              <a:t> referencing the </a:t>
            </a:r>
            <a:r>
              <a:rPr lang="en-US" sz="1400" dirty="0" err="1"/>
              <a:t>DimCustomer</a:t>
            </a:r>
            <a:r>
              <a:rPr lang="en-US" sz="1400" dirty="0"/>
              <a:t> table.</a:t>
            </a:r>
            <a:endParaRPr lang="en-NL" sz="1400" dirty="0"/>
          </a:p>
        </p:txBody>
      </p:sp>
      <p:sp>
        <p:nvSpPr>
          <p:cNvPr id="16" name="TextBox 15">
            <a:extLst>
              <a:ext uri="{FF2B5EF4-FFF2-40B4-BE49-F238E27FC236}">
                <a16:creationId xmlns:a16="http://schemas.microsoft.com/office/drawing/2014/main" id="{D319ACFB-40A3-4F5C-6B94-EE1A19A9C4E7}"/>
              </a:ext>
            </a:extLst>
          </p:cNvPr>
          <p:cNvSpPr txBox="1"/>
          <p:nvPr/>
        </p:nvSpPr>
        <p:spPr>
          <a:xfrm>
            <a:off x="2221992" y="1287733"/>
            <a:ext cx="8872728" cy="646331"/>
          </a:xfrm>
          <a:prstGeom prst="rect">
            <a:avLst/>
          </a:prstGeom>
          <a:noFill/>
        </p:spPr>
        <p:txBody>
          <a:bodyPr wrap="square">
            <a:spAutoFit/>
          </a:bodyPr>
          <a:lstStyle/>
          <a:p>
            <a:r>
              <a:rPr lang="en" b="1" dirty="0"/>
              <a:t>A foreign key is a column or a set of columns in one table that references the primary key columns in another table</a:t>
            </a:r>
            <a:r>
              <a:rPr lang="en" dirty="0"/>
              <a:t>.</a:t>
            </a:r>
            <a:endParaRPr lang="en-NL" dirty="0"/>
          </a:p>
        </p:txBody>
      </p:sp>
      <p:cxnSp>
        <p:nvCxnSpPr>
          <p:cNvPr id="18" name="Straight Arrow Connector 17">
            <a:extLst>
              <a:ext uri="{FF2B5EF4-FFF2-40B4-BE49-F238E27FC236}">
                <a16:creationId xmlns:a16="http://schemas.microsoft.com/office/drawing/2014/main" id="{C4A85B1D-2BF8-F4AC-607A-64680A3EE5C0}"/>
              </a:ext>
            </a:extLst>
          </p:cNvPr>
          <p:cNvCxnSpPr/>
          <p:nvPr/>
        </p:nvCxnSpPr>
        <p:spPr>
          <a:xfrm>
            <a:off x="10192512" y="3791712"/>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3C32D67C-58E5-D6C1-8485-0BDD3F07F96A}"/>
              </a:ext>
            </a:extLst>
          </p:cNvPr>
          <p:cNvCxnSpPr>
            <a:stCxn id="6" idx="3"/>
            <a:endCxn id="9" idx="1"/>
          </p:cNvCxnSpPr>
          <p:nvPr/>
        </p:nvCxnSpPr>
        <p:spPr>
          <a:xfrm flipH="1">
            <a:off x="2377442" y="3216847"/>
            <a:ext cx="5090601" cy="2406713"/>
          </a:xfrm>
          <a:prstGeom prst="bentConnector5">
            <a:avLst>
              <a:gd name="adj1" fmla="val -4491"/>
              <a:gd name="adj2" fmla="val 53641"/>
              <a:gd name="adj3" fmla="val 104491"/>
            </a:avLst>
          </a:prstGeom>
          <a:ln>
            <a:tailEnd type="triangle"/>
          </a:ln>
        </p:spPr>
        <p:style>
          <a:lnRef idx="1">
            <a:schemeClr val="accent3"/>
          </a:lnRef>
          <a:fillRef idx="0">
            <a:schemeClr val="accent3"/>
          </a:fillRef>
          <a:effectRef idx="0">
            <a:schemeClr val="accent3"/>
          </a:effectRef>
          <a:fontRef idx="minor">
            <a:schemeClr val="tx1"/>
          </a:fontRef>
        </p:style>
      </p:cxnSp>
      <p:sp>
        <p:nvSpPr>
          <p:cNvPr id="23" name="TextBox 22">
            <a:extLst>
              <a:ext uri="{FF2B5EF4-FFF2-40B4-BE49-F238E27FC236}">
                <a16:creationId xmlns:a16="http://schemas.microsoft.com/office/drawing/2014/main" id="{3436A12B-04EB-A1B1-3283-A4E0D741DB79}"/>
              </a:ext>
            </a:extLst>
          </p:cNvPr>
          <p:cNvSpPr txBox="1"/>
          <p:nvPr/>
        </p:nvSpPr>
        <p:spPr>
          <a:xfrm>
            <a:off x="2221992" y="6287748"/>
            <a:ext cx="5800344" cy="307777"/>
          </a:xfrm>
          <a:prstGeom prst="rect">
            <a:avLst/>
          </a:prstGeom>
          <a:noFill/>
        </p:spPr>
        <p:txBody>
          <a:bodyPr wrap="square" rtlCol="0">
            <a:spAutoFit/>
          </a:bodyPr>
          <a:lstStyle/>
          <a:p>
            <a:r>
              <a:rPr lang="en-US" sz="1400" dirty="0"/>
              <a:t>Column </a:t>
            </a:r>
            <a:r>
              <a:rPr lang="en-US" sz="1400" dirty="0" err="1"/>
              <a:t>CustomerKey</a:t>
            </a:r>
            <a:r>
              <a:rPr lang="en-US" sz="1400" dirty="0"/>
              <a:t> is the </a:t>
            </a:r>
            <a:r>
              <a:rPr lang="en-US" sz="1400" b="1" dirty="0"/>
              <a:t>Primary Key</a:t>
            </a:r>
            <a:r>
              <a:rPr lang="en-US" sz="1400" dirty="0"/>
              <a:t> the </a:t>
            </a:r>
            <a:r>
              <a:rPr lang="en-US" sz="1400" dirty="0" err="1"/>
              <a:t>DimCustomer</a:t>
            </a:r>
            <a:r>
              <a:rPr lang="en-US" sz="1400" dirty="0"/>
              <a:t> table.</a:t>
            </a:r>
            <a:endParaRPr lang="en-NL" sz="1400" dirty="0"/>
          </a:p>
        </p:txBody>
      </p:sp>
      <p:pic>
        <p:nvPicPr>
          <p:cNvPr id="25" name="Picture 24">
            <a:extLst>
              <a:ext uri="{FF2B5EF4-FFF2-40B4-BE49-F238E27FC236}">
                <a16:creationId xmlns:a16="http://schemas.microsoft.com/office/drawing/2014/main" id="{BD9EBB58-3945-5ADD-AE28-A02387019CB8}"/>
              </a:ext>
            </a:extLst>
          </p:cNvPr>
          <p:cNvPicPr>
            <a:picLocks noChangeAspect="1"/>
          </p:cNvPicPr>
          <p:nvPr/>
        </p:nvPicPr>
        <p:blipFill>
          <a:blip r:embed="rId5"/>
          <a:stretch>
            <a:fillRect/>
          </a:stretch>
        </p:blipFill>
        <p:spPr>
          <a:xfrm>
            <a:off x="8735872" y="3331781"/>
            <a:ext cx="2913280" cy="1572048"/>
          </a:xfrm>
          <a:prstGeom prst="rect">
            <a:avLst/>
          </a:prstGeom>
        </p:spPr>
      </p:pic>
    </p:spTree>
    <p:extLst>
      <p:ext uri="{BB962C8B-B14F-4D97-AF65-F5344CB8AC3E}">
        <p14:creationId xmlns:p14="http://schemas.microsoft.com/office/powerpoint/2010/main" val="9934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2AC3D-3ACC-D9CD-65CE-338B2815E552}"/>
              </a:ext>
            </a:extLst>
          </p:cNvPr>
          <p:cNvSpPr>
            <a:spLocks noGrp="1"/>
          </p:cNvSpPr>
          <p:nvPr>
            <p:ph type="title"/>
          </p:nvPr>
        </p:nvSpPr>
        <p:spPr/>
        <p:txBody>
          <a:bodyPr/>
          <a:lstStyle/>
          <a:p>
            <a:r>
              <a:rPr lang="en-US" dirty="0"/>
              <a:t>Warm Up </a:t>
            </a:r>
            <a:endParaRPr lang="en-NL" dirty="0"/>
          </a:p>
        </p:txBody>
      </p:sp>
      <p:sp>
        <p:nvSpPr>
          <p:cNvPr id="4" name="Slide Number Placeholder 3">
            <a:extLst>
              <a:ext uri="{FF2B5EF4-FFF2-40B4-BE49-F238E27FC236}">
                <a16:creationId xmlns:a16="http://schemas.microsoft.com/office/drawing/2014/main" id="{E0A7D38C-23E0-206B-7467-EF1E1C49A278}"/>
              </a:ext>
            </a:extLst>
          </p:cNvPr>
          <p:cNvSpPr>
            <a:spLocks noGrp="1"/>
          </p:cNvSpPr>
          <p:nvPr>
            <p:ph type="sldNum" sz="quarter" idx="12"/>
          </p:nvPr>
        </p:nvSpPr>
        <p:spPr/>
        <p:txBody>
          <a:bodyPr/>
          <a:lstStyle/>
          <a:p>
            <a:fld id="{82EE24B5-652C-4DB5-B7C3-B5BBEC1280B1}" type="slidenum">
              <a:rPr lang="nl-NL" smtClean="0"/>
              <a:pPr/>
              <a:t>15</a:t>
            </a:fld>
            <a:endParaRPr lang="nl-NL" dirty="0"/>
          </a:p>
        </p:txBody>
      </p:sp>
      <p:pic>
        <p:nvPicPr>
          <p:cNvPr id="5" name="Content Placeholder 4">
            <a:extLst>
              <a:ext uri="{FF2B5EF4-FFF2-40B4-BE49-F238E27FC236}">
                <a16:creationId xmlns:a16="http://schemas.microsoft.com/office/drawing/2014/main" id="{F5AAE4FC-A3DF-82A0-DBA4-32CB5C5E9AFB}"/>
              </a:ext>
            </a:extLst>
          </p:cNvPr>
          <p:cNvPicPr>
            <a:picLocks noGrp="1" noChangeAspect="1"/>
          </p:cNvPicPr>
          <p:nvPr>
            <p:ph idx="1"/>
          </p:nvPr>
        </p:nvPicPr>
        <p:blipFill>
          <a:blip r:embed="rId2"/>
          <a:stretch>
            <a:fillRect/>
          </a:stretch>
        </p:blipFill>
        <p:spPr>
          <a:xfrm>
            <a:off x="2316480" y="1306140"/>
            <a:ext cx="9119616" cy="4903115"/>
          </a:xfrm>
          <a:prstGeom prst="rect">
            <a:avLst/>
          </a:prstGeom>
        </p:spPr>
      </p:pic>
    </p:spTree>
    <p:extLst>
      <p:ext uri="{BB962C8B-B14F-4D97-AF65-F5344CB8AC3E}">
        <p14:creationId xmlns:p14="http://schemas.microsoft.com/office/powerpoint/2010/main" val="174754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C979D-18FC-7B05-2458-D666F2E4B17F}"/>
              </a:ext>
            </a:extLst>
          </p:cNvPr>
          <p:cNvSpPr>
            <a:spLocks noGrp="1"/>
          </p:cNvSpPr>
          <p:nvPr>
            <p:ph type="title"/>
          </p:nvPr>
        </p:nvSpPr>
        <p:spPr/>
        <p:txBody>
          <a:bodyPr/>
          <a:lstStyle/>
          <a:p>
            <a:r>
              <a:rPr lang="en-US" dirty="0"/>
              <a:t>Transforming Data</a:t>
            </a:r>
            <a:endParaRPr lang="en-NL" dirty="0"/>
          </a:p>
        </p:txBody>
      </p:sp>
      <p:sp>
        <p:nvSpPr>
          <p:cNvPr id="4" name="Slide Number Placeholder 3">
            <a:extLst>
              <a:ext uri="{FF2B5EF4-FFF2-40B4-BE49-F238E27FC236}">
                <a16:creationId xmlns:a16="http://schemas.microsoft.com/office/drawing/2014/main" id="{C5888574-13D8-6BDB-953C-A184C15D6D40}"/>
              </a:ext>
            </a:extLst>
          </p:cNvPr>
          <p:cNvSpPr>
            <a:spLocks noGrp="1"/>
          </p:cNvSpPr>
          <p:nvPr>
            <p:ph type="sldNum" sz="quarter" idx="12"/>
          </p:nvPr>
        </p:nvSpPr>
        <p:spPr/>
        <p:txBody>
          <a:bodyPr/>
          <a:lstStyle/>
          <a:p>
            <a:fld id="{82EE24B5-652C-4DB5-B7C3-B5BBEC1280B1}" type="slidenum">
              <a:rPr lang="nl-NL" smtClean="0"/>
              <a:pPr/>
              <a:t>16</a:t>
            </a:fld>
            <a:endParaRPr lang="nl-NL" dirty="0"/>
          </a:p>
        </p:txBody>
      </p:sp>
      <p:pic>
        <p:nvPicPr>
          <p:cNvPr id="5" name="Content Placeholder 4">
            <a:extLst>
              <a:ext uri="{FF2B5EF4-FFF2-40B4-BE49-F238E27FC236}">
                <a16:creationId xmlns:a16="http://schemas.microsoft.com/office/drawing/2014/main" id="{5807374F-E7FA-40D1-5979-55B5E19B014D}"/>
              </a:ext>
            </a:extLst>
          </p:cNvPr>
          <p:cNvPicPr>
            <a:picLocks noGrp="1" noChangeAspect="1"/>
          </p:cNvPicPr>
          <p:nvPr>
            <p:ph idx="1"/>
          </p:nvPr>
        </p:nvPicPr>
        <p:blipFill>
          <a:blip r:embed="rId3"/>
          <a:stretch>
            <a:fillRect/>
          </a:stretch>
        </p:blipFill>
        <p:spPr>
          <a:xfrm>
            <a:off x="2222500" y="2533763"/>
            <a:ext cx="9472613" cy="2536599"/>
          </a:xfrm>
          <a:prstGeom prst="rect">
            <a:avLst/>
          </a:prstGeom>
        </p:spPr>
      </p:pic>
    </p:spTree>
    <p:extLst>
      <p:ext uri="{BB962C8B-B14F-4D97-AF65-F5344CB8AC3E}">
        <p14:creationId xmlns:p14="http://schemas.microsoft.com/office/powerpoint/2010/main" val="42233201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A313B48-903D-DF45-FB5E-FFF230B4AC4F}"/>
              </a:ext>
            </a:extLst>
          </p:cNvPr>
          <p:cNvSpPr>
            <a:spLocks noGrp="1"/>
          </p:cNvSpPr>
          <p:nvPr>
            <p:ph type="title"/>
          </p:nvPr>
        </p:nvSpPr>
        <p:spPr/>
        <p:txBody>
          <a:bodyPr/>
          <a:lstStyle/>
          <a:p>
            <a:r>
              <a:rPr lang="en-US" dirty="0"/>
              <a:t>Let’s apply some data transformation</a:t>
            </a:r>
            <a:endParaRPr lang="en-NL" dirty="0"/>
          </a:p>
        </p:txBody>
      </p:sp>
      <p:sp>
        <p:nvSpPr>
          <p:cNvPr id="4" name="Slide Number Placeholder 3">
            <a:extLst>
              <a:ext uri="{FF2B5EF4-FFF2-40B4-BE49-F238E27FC236}">
                <a16:creationId xmlns:a16="http://schemas.microsoft.com/office/drawing/2014/main" id="{A75781D3-8AB1-309A-B153-4BBFA53451A3}"/>
              </a:ext>
            </a:extLst>
          </p:cNvPr>
          <p:cNvSpPr>
            <a:spLocks noGrp="1"/>
          </p:cNvSpPr>
          <p:nvPr>
            <p:ph type="sldNum" sz="quarter" idx="14"/>
          </p:nvPr>
        </p:nvSpPr>
        <p:spPr/>
        <p:txBody>
          <a:bodyPr/>
          <a:lstStyle/>
          <a:p>
            <a:fld id="{82EE24B5-652C-4DB5-B7C3-B5BBEC1280B1}" type="slidenum">
              <a:rPr lang="nl-NL" smtClean="0"/>
              <a:pPr/>
              <a:t>17</a:t>
            </a:fld>
            <a:endParaRPr lang="nl-NL" dirty="0"/>
          </a:p>
        </p:txBody>
      </p:sp>
    </p:spTree>
    <p:extLst>
      <p:ext uri="{BB962C8B-B14F-4D97-AF65-F5344CB8AC3E}">
        <p14:creationId xmlns:p14="http://schemas.microsoft.com/office/powerpoint/2010/main" val="228814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2ABBE6-E753-0183-4165-0F67372E1831}"/>
              </a:ext>
            </a:extLst>
          </p:cNvPr>
          <p:cNvSpPr>
            <a:spLocks noGrp="1"/>
          </p:cNvSpPr>
          <p:nvPr>
            <p:ph type="title"/>
          </p:nvPr>
        </p:nvSpPr>
        <p:spPr/>
        <p:txBody>
          <a:bodyPr/>
          <a:lstStyle/>
          <a:p>
            <a:r>
              <a:rPr lang="en-US" dirty="0"/>
              <a:t>Building Visualizations</a:t>
            </a:r>
            <a:endParaRPr lang="en-NL" dirty="0"/>
          </a:p>
        </p:txBody>
      </p:sp>
      <p:sp>
        <p:nvSpPr>
          <p:cNvPr id="10" name="Content Placeholder 9">
            <a:extLst>
              <a:ext uri="{FF2B5EF4-FFF2-40B4-BE49-F238E27FC236}">
                <a16:creationId xmlns:a16="http://schemas.microsoft.com/office/drawing/2014/main" id="{A9A1FB83-B69F-F8A1-B266-B7DE531C0D76}"/>
              </a:ext>
            </a:extLst>
          </p:cNvPr>
          <p:cNvSpPr>
            <a:spLocks noGrp="1"/>
          </p:cNvSpPr>
          <p:nvPr>
            <p:ph sz="quarter" idx="10"/>
          </p:nvPr>
        </p:nvSpPr>
        <p:spPr/>
        <p:txBody>
          <a:bodyPr>
            <a:normAutofit/>
          </a:bodyPr>
          <a:lstStyle/>
          <a:p>
            <a:pPr marL="285750" indent="-285750">
              <a:buFont typeface="Arial" panose="020B0604020202020204" pitchFamily="34" charset="0"/>
              <a:buChar char="•"/>
            </a:pPr>
            <a:r>
              <a:rPr lang="en-US" sz="2000" dirty="0"/>
              <a:t>Column and bar charts</a:t>
            </a:r>
          </a:p>
          <a:p>
            <a:pPr marL="285750" indent="-285750">
              <a:buFont typeface="Arial" panose="020B0604020202020204" pitchFamily="34" charset="0"/>
              <a:buChar char="•"/>
            </a:pPr>
            <a:r>
              <a:rPr lang="en-US" sz="2000" dirty="0"/>
              <a:t>Line charts</a:t>
            </a:r>
          </a:p>
          <a:p>
            <a:pPr marL="285750" indent="-285750">
              <a:buFont typeface="Arial" panose="020B0604020202020204" pitchFamily="34" charset="0"/>
              <a:buChar char="•"/>
            </a:pPr>
            <a:r>
              <a:rPr lang="en-US" sz="2000" dirty="0"/>
              <a:t>Area Charts</a:t>
            </a:r>
          </a:p>
          <a:p>
            <a:pPr marL="285750" indent="-285750">
              <a:buFont typeface="Arial" panose="020B0604020202020204" pitchFamily="34" charset="0"/>
              <a:buChar char="•"/>
            </a:pPr>
            <a:r>
              <a:rPr lang="en-US" sz="2000" dirty="0"/>
              <a:t>Pie and donut charts</a:t>
            </a:r>
          </a:p>
          <a:p>
            <a:pPr marL="285750" indent="-285750">
              <a:buFont typeface="Arial" panose="020B0604020202020204" pitchFamily="34" charset="0"/>
              <a:buChar char="•"/>
            </a:pPr>
            <a:r>
              <a:rPr lang="en-US" sz="2000" dirty="0"/>
              <a:t>Tree Maps</a:t>
            </a:r>
          </a:p>
          <a:p>
            <a:pPr marL="285750" indent="-285750">
              <a:buFont typeface="Arial" panose="020B0604020202020204" pitchFamily="34" charset="0"/>
              <a:buChar char="•"/>
            </a:pPr>
            <a:r>
              <a:rPr lang="en-US" sz="2000" dirty="0"/>
              <a:t>Card and Multi-row card</a:t>
            </a:r>
          </a:p>
          <a:p>
            <a:pPr marL="285750" indent="-285750">
              <a:buFont typeface="Arial" panose="020B0604020202020204" pitchFamily="34" charset="0"/>
              <a:buChar char="•"/>
            </a:pPr>
            <a:r>
              <a:rPr lang="en-US" sz="2000" dirty="0"/>
              <a:t>Gauge and KPI</a:t>
            </a:r>
          </a:p>
          <a:p>
            <a:pPr marL="285750" indent="-285750">
              <a:buFont typeface="Arial" panose="020B0604020202020204" pitchFamily="34" charset="0"/>
              <a:buChar char="•"/>
            </a:pPr>
            <a:r>
              <a:rPr lang="en-US" sz="2000" dirty="0"/>
              <a:t>Table and Matrix</a:t>
            </a:r>
          </a:p>
          <a:p>
            <a:pPr marL="0" indent="0">
              <a:buNone/>
            </a:pPr>
            <a:endParaRPr lang="en-US" sz="2000" dirty="0"/>
          </a:p>
          <a:p>
            <a:pPr marL="0" indent="0">
              <a:buNone/>
            </a:pPr>
            <a:r>
              <a:rPr lang="en-US" sz="2000" b="1" dirty="0"/>
              <a:t>… Extra visuals can be obtained.</a:t>
            </a:r>
            <a:endParaRPr lang="en-NL" sz="2000" b="1" dirty="0"/>
          </a:p>
          <a:p>
            <a:endParaRPr lang="en-NL" sz="2000" dirty="0"/>
          </a:p>
        </p:txBody>
      </p:sp>
      <p:sp>
        <p:nvSpPr>
          <p:cNvPr id="3" name="Slide Number Placeholder 2">
            <a:extLst>
              <a:ext uri="{FF2B5EF4-FFF2-40B4-BE49-F238E27FC236}">
                <a16:creationId xmlns:a16="http://schemas.microsoft.com/office/drawing/2014/main" id="{EC5B70AD-1529-F2E9-2ADA-8112CEA10C56}"/>
              </a:ext>
            </a:extLst>
          </p:cNvPr>
          <p:cNvSpPr>
            <a:spLocks noGrp="1"/>
          </p:cNvSpPr>
          <p:nvPr>
            <p:ph type="sldNum" sz="quarter" idx="14"/>
          </p:nvPr>
        </p:nvSpPr>
        <p:spPr/>
        <p:txBody>
          <a:bodyPr/>
          <a:lstStyle/>
          <a:p>
            <a:fld id="{82EE24B5-652C-4DB5-B7C3-B5BBEC1280B1}" type="slidenum">
              <a:rPr lang="nl-NL" smtClean="0"/>
              <a:pPr/>
              <a:t>18</a:t>
            </a:fld>
            <a:endParaRPr lang="nl-NL" dirty="0"/>
          </a:p>
        </p:txBody>
      </p:sp>
      <p:pic>
        <p:nvPicPr>
          <p:cNvPr id="11" name="Picture 10">
            <a:extLst>
              <a:ext uri="{FF2B5EF4-FFF2-40B4-BE49-F238E27FC236}">
                <a16:creationId xmlns:a16="http://schemas.microsoft.com/office/drawing/2014/main" id="{95BD7B27-F8A0-61E8-AA20-44B40120AFB7}"/>
              </a:ext>
            </a:extLst>
          </p:cNvPr>
          <p:cNvPicPr>
            <a:picLocks noChangeAspect="1"/>
          </p:cNvPicPr>
          <p:nvPr/>
        </p:nvPicPr>
        <p:blipFill>
          <a:blip r:embed="rId2"/>
          <a:stretch>
            <a:fillRect/>
          </a:stretch>
        </p:blipFill>
        <p:spPr>
          <a:xfrm>
            <a:off x="7642718" y="209550"/>
            <a:ext cx="2976514" cy="6010270"/>
          </a:xfrm>
          <a:prstGeom prst="rect">
            <a:avLst/>
          </a:prstGeom>
        </p:spPr>
      </p:pic>
    </p:spTree>
    <p:extLst>
      <p:ext uri="{BB962C8B-B14F-4D97-AF65-F5344CB8AC3E}">
        <p14:creationId xmlns:p14="http://schemas.microsoft.com/office/powerpoint/2010/main" val="326369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7E5019-DE5E-A8AF-62F3-6940DC96FC51}"/>
              </a:ext>
            </a:extLst>
          </p:cNvPr>
          <p:cNvSpPr>
            <a:spLocks noGrp="1"/>
          </p:cNvSpPr>
          <p:nvPr>
            <p:ph type="title"/>
          </p:nvPr>
        </p:nvSpPr>
        <p:spPr/>
        <p:txBody>
          <a:bodyPr/>
          <a:lstStyle/>
          <a:p>
            <a:r>
              <a:rPr lang="en-US" dirty="0"/>
              <a:t>Report Tips</a:t>
            </a:r>
            <a:endParaRPr lang="en-NL" dirty="0"/>
          </a:p>
        </p:txBody>
      </p:sp>
      <p:sp>
        <p:nvSpPr>
          <p:cNvPr id="4" name="Slide Number Placeholder 3">
            <a:extLst>
              <a:ext uri="{FF2B5EF4-FFF2-40B4-BE49-F238E27FC236}">
                <a16:creationId xmlns:a16="http://schemas.microsoft.com/office/drawing/2014/main" id="{F3DFE5E4-84E1-A832-4987-10D6D9EB8891}"/>
              </a:ext>
            </a:extLst>
          </p:cNvPr>
          <p:cNvSpPr>
            <a:spLocks noGrp="1"/>
          </p:cNvSpPr>
          <p:nvPr>
            <p:ph type="sldNum" sz="quarter" idx="12"/>
          </p:nvPr>
        </p:nvSpPr>
        <p:spPr/>
        <p:txBody>
          <a:bodyPr/>
          <a:lstStyle/>
          <a:p>
            <a:fld id="{82EE24B5-652C-4DB5-B7C3-B5BBEC1280B1}" type="slidenum">
              <a:rPr lang="nl-NL" smtClean="0"/>
              <a:pPr/>
              <a:t>19</a:t>
            </a:fld>
            <a:endParaRPr lang="nl-NL" dirty="0"/>
          </a:p>
        </p:txBody>
      </p:sp>
      <p:pic>
        <p:nvPicPr>
          <p:cNvPr id="7" name="Content Placeholder 6">
            <a:extLst>
              <a:ext uri="{FF2B5EF4-FFF2-40B4-BE49-F238E27FC236}">
                <a16:creationId xmlns:a16="http://schemas.microsoft.com/office/drawing/2014/main" id="{D4381F64-95C6-B9B9-2173-0A4056C5236D}"/>
              </a:ext>
            </a:extLst>
          </p:cNvPr>
          <p:cNvPicPr>
            <a:picLocks noGrp="1" noChangeAspect="1"/>
          </p:cNvPicPr>
          <p:nvPr>
            <p:ph idx="1"/>
          </p:nvPr>
        </p:nvPicPr>
        <p:blipFill>
          <a:blip r:embed="rId3"/>
          <a:stretch>
            <a:fillRect/>
          </a:stretch>
        </p:blipFill>
        <p:spPr>
          <a:xfrm>
            <a:off x="2221992" y="2338368"/>
            <a:ext cx="3519142" cy="4200448"/>
          </a:xfrm>
          <a:prstGeom prst="rect">
            <a:avLst/>
          </a:prstGeom>
        </p:spPr>
      </p:pic>
      <p:sp>
        <p:nvSpPr>
          <p:cNvPr id="8" name="TextBox 7">
            <a:extLst>
              <a:ext uri="{FF2B5EF4-FFF2-40B4-BE49-F238E27FC236}">
                <a16:creationId xmlns:a16="http://schemas.microsoft.com/office/drawing/2014/main" id="{62572B10-E7C4-B5A1-D3C1-BB416E700D16}"/>
              </a:ext>
            </a:extLst>
          </p:cNvPr>
          <p:cNvSpPr txBox="1"/>
          <p:nvPr/>
        </p:nvSpPr>
        <p:spPr>
          <a:xfrm>
            <a:off x="5747346" y="2662162"/>
            <a:ext cx="2343150" cy="646331"/>
          </a:xfrm>
          <a:prstGeom prst="rect">
            <a:avLst/>
          </a:prstGeom>
          <a:noFill/>
        </p:spPr>
        <p:txBody>
          <a:bodyPr wrap="square">
            <a:spAutoFit/>
          </a:bodyPr>
          <a:lstStyle/>
          <a:p>
            <a:r>
              <a:rPr lang="en-US" b="0" i="0" dirty="0">
                <a:solidFill>
                  <a:srgbClr val="171717"/>
                </a:solidFill>
                <a:effectLst/>
                <a:latin typeface="Segoe UI" panose="020B0502040204020203" pitchFamily="34" charset="0"/>
              </a:rPr>
              <a:t>"How are we doing?" </a:t>
            </a:r>
          </a:p>
          <a:p>
            <a:r>
              <a:rPr lang="en-US" b="0" i="0" dirty="0">
                <a:solidFill>
                  <a:srgbClr val="171717"/>
                </a:solidFill>
                <a:effectLst/>
                <a:latin typeface="Segoe UI" panose="020B0502040204020203" pitchFamily="34" charset="0"/>
              </a:rPr>
              <a:t>"Are we there yet?"</a:t>
            </a:r>
            <a:endParaRPr lang="en-NL" dirty="0"/>
          </a:p>
        </p:txBody>
      </p:sp>
      <p:sp>
        <p:nvSpPr>
          <p:cNvPr id="9" name="TextBox 8">
            <a:extLst>
              <a:ext uri="{FF2B5EF4-FFF2-40B4-BE49-F238E27FC236}">
                <a16:creationId xmlns:a16="http://schemas.microsoft.com/office/drawing/2014/main" id="{E20CD20A-AC20-31AB-4049-58E70CF5D091}"/>
              </a:ext>
            </a:extLst>
          </p:cNvPr>
          <p:cNvSpPr txBox="1"/>
          <p:nvPr/>
        </p:nvSpPr>
        <p:spPr>
          <a:xfrm>
            <a:off x="5741134" y="3663783"/>
            <a:ext cx="3042202" cy="646331"/>
          </a:xfrm>
          <a:prstGeom prst="rect">
            <a:avLst/>
          </a:prstGeom>
          <a:noFill/>
        </p:spPr>
        <p:txBody>
          <a:bodyPr wrap="square">
            <a:spAutoFit/>
          </a:bodyPr>
          <a:lstStyle/>
          <a:p>
            <a:r>
              <a:rPr lang="en-US" b="0" i="0" dirty="0">
                <a:solidFill>
                  <a:srgbClr val="171717"/>
                </a:solidFill>
                <a:effectLst/>
                <a:latin typeface="Segoe UI" panose="020B0502040204020203" pitchFamily="34" charset="0"/>
              </a:rPr>
              <a:t>"Why did that happen?" </a:t>
            </a:r>
          </a:p>
          <a:p>
            <a:r>
              <a:rPr lang="en-US" b="0" i="0" dirty="0">
                <a:solidFill>
                  <a:srgbClr val="171717"/>
                </a:solidFill>
                <a:effectLst/>
                <a:latin typeface="Segoe UI" panose="020B0502040204020203" pitchFamily="34" charset="0"/>
              </a:rPr>
              <a:t>"What might happen next?"</a:t>
            </a:r>
            <a:endParaRPr lang="en-NL" dirty="0"/>
          </a:p>
        </p:txBody>
      </p:sp>
      <p:sp>
        <p:nvSpPr>
          <p:cNvPr id="10" name="TextBox 9">
            <a:extLst>
              <a:ext uri="{FF2B5EF4-FFF2-40B4-BE49-F238E27FC236}">
                <a16:creationId xmlns:a16="http://schemas.microsoft.com/office/drawing/2014/main" id="{B1845160-5CC7-FFD8-7187-6F659260C1C9}"/>
              </a:ext>
            </a:extLst>
          </p:cNvPr>
          <p:cNvSpPr txBox="1"/>
          <p:nvPr/>
        </p:nvSpPr>
        <p:spPr>
          <a:xfrm>
            <a:off x="5741134" y="4622759"/>
            <a:ext cx="4966252" cy="646331"/>
          </a:xfrm>
          <a:prstGeom prst="rect">
            <a:avLst/>
          </a:prstGeom>
          <a:noFill/>
        </p:spPr>
        <p:txBody>
          <a:bodyPr wrap="square">
            <a:spAutoFit/>
          </a:bodyPr>
          <a:lstStyle/>
          <a:p>
            <a:r>
              <a:rPr lang="en-US" b="0" i="0" dirty="0">
                <a:solidFill>
                  <a:srgbClr val="171717"/>
                </a:solidFill>
                <a:effectLst/>
                <a:latin typeface="Segoe UI" panose="020B0502040204020203" pitchFamily="34" charset="0"/>
              </a:rPr>
              <a:t>"What’s happening now?" </a:t>
            </a:r>
          </a:p>
          <a:p>
            <a:r>
              <a:rPr lang="en-US" b="0" i="0" dirty="0">
                <a:solidFill>
                  <a:srgbClr val="171717"/>
                </a:solidFill>
                <a:effectLst/>
                <a:latin typeface="Segoe UI" panose="020B0502040204020203" pitchFamily="34" charset="0"/>
              </a:rPr>
              <a:t>And allows immediate action (action button).</a:t>
            </a:r>
            <a:endParaRPr lang="en-NL" dirty="0"/>
          </a:p>
        </p:txBody>
      </p:sp>
      <p:sp>
        <p:nvSpPr>
          <p:cNvPr id="11" name="TextBox 10">
            <a:extLst>
              <a:ext uri="{FF2B5EF4-FFF2-40B4-BE49-F238E27FC236}">
                <a16:creationId xmlns:a16="http://schemas.microsoft.com/office/drawing/2014/main" id="{D4C27B94-859C-1FD8-65D3-544AE527EA63}"/>
              </a:ext>
            </a:extLst>
          </p:cNvPr>
          <p:cNvSpPr txBox="1"/>
          <p:nvPr/>
        </p:nvSpPr>
        <p:spPr>
          <a:xfrm>
            <a:off x="5741134" y="5581735"/>
            <a:ext cx="5134130" cy="646331"/>
          </a:xfrm>
          <a:prstGeom prst="rect">
            <a:avLst/>
          </a:prstGeom>
          <a:noFill/>
        </p:spPr>
        <p:txBody>
          <a:bodyPr wrap="square">
            <a:spAutoFit/>
          </a:bodyPr>
          <a:lstStyle/>
          <a:p>
            <a:r>
              <a:rPr lang="en-US" dirty="0">
                <a:solidFill>
                  <a:srgbClr val="171717"/>
                </a:solidFill>
                <a:latin typeface="Segoe UI" panose="020B0502040204020203" pitchFamily="34" charset="0"/>
              </a:rPr>
              <a:t>A</a:t>
            </a:r>
            <a:r>
              <a:rPr lang="en-US" b="0" i="0" dirty="0">
                <a:solidFill>
                  <a:srgbClr val="171717"/>
                </a:solidFill>
                <a:effectLst/>
                <a:latin typeface="Segoe UI" panose="020B0502040204020203" pitchFamily="34" charset="0"/>
              </a:rPr>
              <a:t>ssumes that the consumer is unfamiliar with the data or context. (E.g. Corona report, MKBs)</a:t>
            </a:r>
            <a:endParaRPr lang="en-NL" dirty="0"/>
          </a:p>
        </p:txBody>
      </p:sp>
      <p:sp>
        <p:nvSpPr>
          <p:cNvPr id="12" name="TextBox 11">
            <a:extLst>
              <a:ext uri="{FF2B5EF4-FFF2-40B4-BE49-F238E27FC236}">
                <a16:creationId xmlns:a16="http://schemas.microsoft.com/office/drawing/2014/main" id="{D6F06E19-C285-89F6-1FFB-07F265601266}"/>
              </a:ext>
            </a:extLst>
          </p:cNvPr>
          <p:cNvSpPr txBox="1"/>
          <p:nvPr/>
        </p:nvSpPr>
        <p:spPr>
          <a:xfrm>
            <a:off x="2221992" y="1318486"/>
            <a:ext cx="9592056" cy="830997"/>
          </a:xfrm>
          <a:prstGeom prst="rect">
            <a:avLst/>
          </a:prstGeom>
          <a:noFill/>
        </p:spPr>
        <p:txBody>
          <a:bodyPr wrap="square" rtlCol="0">
            <a:spAutoFit/>
          </a:bodyPr>
          <a:lstStyle/>
          <a:p>
            <a:r>
              <a:rPr lang="en-US" sz="2400" dirty="0"/>
              <a:t>Consider your audience when building content and designing how to present it!</a:t>
            </a:r>
            <a:endParaRPr lang="en-NL" sz="2400" dirty="0"/>
          </a:p>
        </p:txBody>
      </p:sp>
    </p:spTree>
    <p:extLst>
      <p:ext uri="{BB962C8B-B14F-4D97-AF65-F5344CB8AC3E}">
        <p14:creationId xmlns:p14="http://schemas.microsoft.com/office/powerpoint/2010/main" val="2666105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9139D-5496-4E7F-71BD-07B7BF959287}"/>
              </a:ext>
            </a:extLst>
          </p:cNvPr>
          <p:cNvSpPr>
            <a:spLocks noGrp="1"/>
          </p:cNvSpPr>
          <p:nvPr>
            <p:ph type="title"/>
          </p:nvPr>
        </p:nvSpPr>
        <p:spPr/>
        <p:txBody>
          <a:bodyPr/>
          <a:lstStyle/>
          <a:p>
            <a:r>
              <a:rPr lang="en-US" dirty="0"/>
              <a:t>Overview</a:t>
            </a:r>
            <a:endParaRPr lang="en-NL" dirty="0"/>
          </a:p>
        </p:txBody>
      </p:sp>
      <p:sp>
        <p:nvSpPr>
          <p:cNvPr id="3" name="Content Placeholder 2">
            <a:extLst>
              <a:ext uri="{FF2B5EF4-FFF2-40B4-BE49-F238E27FC236}">
                <a16:creationId xmlns:a16="http://schemas.microsoft.com/office/drawing/2014/main" id="{70D44549-A1C7-E863-AEB0-71D85A72E8A1}"/>
              </a:ext>
            </a:extLst>
          </p:cNvPr>
          <p:cNvSpPr>
            <a:spLocks noGrp="1"/>
          </p:cNvSpPr>
          <p:nvPr>
            <p:ph idx="1"/>
          </p:nvPr>
        </p:nvSpPr>
        <p:spPr/>
        <p:txBody>
          <a:bodyPr/>
          <a:lstStyle/>
          <a:p>
            <a:r>
              <a:rPr lang="en-US" sz="2000" dirty="0"/>
              <a:t>Power BI Features</a:t>
            </a:r>
          </a:p>
          <a:p>
            <a:r>
              <a:rPr lang="en-US" sz="2000" dirty="0"/>
              <a:t>Power BI Interface</a:t>
            </a:r>
          </a:p>
          <a:p>
            <a:r>
              <a:rPr lang="en-US" sz="2000" dirty="0"/>
              <a:t>Loading Data</a:t>
            </a:r>
          </a:p>
          <a:p>
            <a:r>
              <a:rPr lang="en-US" sz="2000" dirty="0"/>
              <a:t>Transforming Data (Power Query Editor)</a:t>
            </a:r>
          </a:p>
          <a:p>
            <a:r>
              <a:rPr lang="en-US" sz="2000" dirty="0"/>
              <a:t>Intro to DAX (New measure, Quick Measure)</a:t>
            </a:r>
          </a:p>
          <a:p>
            <a:r>
              <a:rPr lang="en-US" sz="2000" dirty="0"/>
              <a:t>Visualization (types, hierarchies, drill-down paths, sorting, filtering, controlling interactivity)</a:t>
            </a:r>
          </a:p>
          <a:p>
            <a:pPr marL="0" indent="0">
              <a:buNone/>
            </a:pPr>
            <a:endParaRPr lang="en-NL" dirty="0"/>
          </a:p>
        </p:txBody>
      </p:sp>
      <p:sp>
        <p:nvSpPr>
          <p:cNvPr id="4" name="Slide Number Placeholder 3">
            <a:extLst>
              <a:ext uri="{FF2B5EF4-FFF2-40B4-BE49-F238E27FC236}">
                <a16:creationId xmlns:a16="http://schemas.microsoft.com/office/drawing/2014/main" id="{F62643A3-8AD3-3530-DB1F-7FE5211D96FA}"/>
              </a:ext>
            </a:extLst>
          </p:cNvPr>
          <p:cNvSpPr>
            <a:spLocks noGrp="1"/>
          </p:cNvSpPr>
          <p:nvPr>
            <p:ph type="sldNum" sz="quarter" idx="12"/>
          </p:nvPr>
        </p:nvSpPr>
        <p:spPr/>
        <p:txBody>
          <a:bodyPr/>
          <a:lstStyle/>
          <a:p>
            <a:fld id="{82EE24B5-652C-4DB5-B7C3-B5BBEC1280B1}" type="slidenum">
              <a:rPr lang="nl-NL" smtClean="0"/>
              <a:pPr/>
              <a:t>2</a:t>
            </a:fld>
            <a:endParaRPr lang="nl-NL" dirty="0"/>
          </a:p>
        </p:txBody>
      </p:sp>
    </p:spTree>
    <p:extLst>
      <p:ext uri="{BB962C8B-B14F-4D97-AF65-F5344CB8AC3E}">
        <p14:creationId xmlns:p14="http://schemas.microsoft.com/office/powerpoint/2010/main" val="1119583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4C3DC-52BE-5341-4975-15DD2612F333}"/>
              </a:ext>
            </a:extLst>
          </p:cNvPr>
          <p:cNvSpPr>
            <a:spLocks noGrp="1"/>
          </p:cNvSpPr>
          <p:nvPr>
            <p:ph type="title"/>
          </p:nvPr>
        </p:nvSpPr>
        <p:spPr/>
        <p:txBody>
          <a:bodyPr/>
          <a:lstStyle/>
          <a:p>
            <a:r>
              <a:rPr lang="en-US" dirty="0"/>
              <a:t>Visualizations Tips</a:t>
            </a:r>
            <a:endParaRPr lang="en-NL" dirty="0"/>
          </a:p>
        </p:txBody>
      </p:sp>
      <p:sp>
        <p:nvSpPr>
          <p:cNvPr id="3" name="Content Placeholder 2">
            <a:extLst>
              <a:ext uri="{FF2B5EF4-FFF2-40B4-BE49-F238E27FC236}">
                <a16:creationId xmlns:a16="http://schemas.microsoft.com/office/drawing/2014/main" id="{76FC1760-147F-9096-88DA-32380077101C}"/>
              </a:ext>
            </a:extLst>
          </p:cNvPr>
          <p:cNvSpPr>
            <a:spLocks noGrp="1"/>
          </p:cNvSpPr>
          <p:nvPr>
            <p:ph idx="1"/>
          </p:nvPr>
        </p:nvSpPr>
        <p:spPr/>
        <p:txBody>
          <a:bodyPr>
            <a:normAutofit fontScale="92500"/>
          </a:bodyPr>
          <a:lstStyle/>
          <a:p>
            <a:pPr>
              <a:buFont typeface="Wingdings" panose="05000000000000000000" pitchFamily="2" charset="2"/>
              <a:buChar char="ü"/>
            </a:pPr>
            <a:r>
              <a:rPr lang="en-US" sz="2200" dirty="0">
                <a:ea typeface="Calibri" panose="020F0502020204030204" pitchFamily="34" charset="0"/>
              </a:rPr>
              <a:t>Focus on one story per report page</a:t>
            </a:r>
          </a:p>
          <a:p>
            <a:pPr>
              <a:buFont typeface="Wingdings" panose="05000000000000000000" pitchFamily="2" charset="2"/>
              <a:buChar char="ü"/>
            </a:pPr>
            <a:r>
              <a:rPr lang="en-US" sz="2200" dirty="0">
                <a:ea typeface="Calibri" panose="020F0502020204030204" pitchFamily="34" charset="0"/>
              </a:rPr>
              <a:t>Be consistent with colors</a:t>
            </a:r>
          </a:p>
          <a:p>
            <a:pPr>
              <a:buFont typeface="Wingdings" panose="05000000000000000000" pitchFamily="2" charset="2"/>
              <a:buChar char="ü"/>
            </a:pPr>
            <a:r>
              <a:rPr lang="en-US" sz="2200" dirty="0">
                <a:ea typeface="Calibri" panose="020F0502020204030204" pitchFamily="34" charset="0"/>
              </a:rPr>
              <a:t>Don’t use too many colors</a:t>
            </a:r>
          </a:p>
          <a:p>
            <a:pPr>
              <a:buFont typeface="Wingdings" panose="05000000000000000000" pitchFamily="2" charset="2"/>
              <a:buChar char="ü"/>
            </a:pPr>
            <a:r>
              <a:rPr lang="en-US" sz="2200" dirty="0">
                <a:ea typeface="Calibri" panose="020F0502020204030204" pitchFamily="34" charset="0"/>
              </a:rPr>
              <a:t>Consider color blindness (4% of the population has some kind of color blindness)</a:t>
            </a:r>
          </a:p>
          <a:p>
            <a:pPr>
              <a:buFont typeface="Wingdings" panose="05000000000000000000" pitchFamily="2" charset="2"/>
              <a:buChar char="ü"/>
            </a:pPr>
            <a:r>
              <a:rPr lang="en-US" sz="2200" dirty="0">
                <a:ea typeface="Calibri" panose="020F0502020204030204" pitchFamily="34" charset="0"/>
              </a:rPr>
              <a:t>Use meaningful and not too long name for axis </a:t>
            </a:r>
          </a:p>
          <a:p>
            <a:pPr>
              <a:buFont typeface="Wingdings" panose="05000000000000000000" pitchFamily="2" charset="2"/>
              <a:buChar char="ü"/>
            </a:pPr>
            <a:r>
              <a:rPr lang="en-US" sz="2200" dirty="0">
                <a:ea typeface="Calibri" panose="020F0502020204030204" pitchFamily="34" charset="0"/>
              </a:rPr>
              <a:t>Title your visuals in a meaningful and clear way</a:t>
            </a:r>
          </a:p>
          <a:p>
            <a:pPr>
              <a:buFont typeface="Wingdings" panose="05000000000000000000" pitchFamily="2" charset="2"/>
              <a:buChar char="ü"/>
            </a:pPr>
            <a:r>
              <a:rPr lang="en-US" sz="2200" dirty="0">
                <a:ea typeface="Calibri" panose="020F0502020204030204" pitchFamily="34" charset="0"/>
              </a:rPr>
              <a:t>It is often best to draw lots of simpler plots that each answer a couple of questions, rather than trying to draw a single plot that answers everything. </a:t>
            </a:r>
          </a:p>
          <a:p>
            <a:pPr marL="0" indent="0">
              <a:buNone/>
            </a:pPr>
            <a:endParaRPr lang="en-US" sz="2000" i="0" dirty="0">
              <a:solidFill>
                <a:srgbClr val="161616"/>
              </a:solidFill>
              <a:effectLst/>
              <a:ea typeface="Calibri" panose="020F0502020204030204" pitchFamily="34" charset="0"/>
              <a:hlinkClick r:id="rId2"/>
            </a:endParaRPr>
          </a:p>
          <a:p>
            <a:pPr>
              <a:buFont typeface="Wingdings" panose="05000000000000000000" pitchFamily="2" charset="2"/>
              <a:buChar char="§"/>
            </a:pPr>
            <a:r>
              <a:rPr lang="en-US" sz="2000" i="0" dirty="0">
                <a:solidFill>
                  <a:srgbClr val="161616"/>
                </a:solidFill>
                <a:effectLst/>
                <a:ea typeface="Calibri" panose="020F0502020204030204" pitchFamily="34" charset="0"/>
                <a:hlinkClick r:id="rId2"/>
              </a:rPr>
              <a:t>Choose an effective visualization</a:t>
            </a:r>
            <a:endParaRPr lang="en-US" sz="2000" dirty="0">
              <a:solidFill>
                <a:schemeClr val="tx1"/>
              </a:solidFill>
              <a:ea typeface="Calibri" panose="020F0502020204030204" pitchFamily="34" charset="0"/>
            </a:endParaRPr>
          </a:p>
          <a:p>
            <a:pPr>
              <a:buFont typeface="Wingdings" panose="05000000000000000000" pitchFamily="2" charset="2"/>
              <a:buChar char="§"/>
            </a:pPr>
            <a:r>
              <a:rPr lang="en-US" sz="2000" b="0" i="0" dirty="0">
                <a:solidFill>
                  <a:srgbClr val="000000"/>
                </a:solidFill>
                <a:effectLst/>
                <a:ea typeface="Calibri" panose="020F0502020204030204" pitchFamily="34" charset="0"/>
                <a:hlinkClick r:id="rId3"/>
              </a:rPr>
              <a:t>Visual Analysis Best Practices: A Guidebook</a:t>
            </a:r>
            <a:endParaRPr lang="en-US" sz="2000" b="0" i="0" dirty="0">
              <a:solidFill>
                <a:srgbClr val="000000"/>
              </a:solidFill>
              <a:effectLst/>
              <a:ea typeface="Calibri" panose="020F0502020204030204" pitchFamily="34" charset="0"/>
            </a:endParaRPr>
          </a:p>
          <a:p>
            <a:pPr>
              <a:buFont typeface="Wingdings" panose="05000000000000000000" pitchFamily="2" charset="2"/>
              <a:buChar char="§"/>
            </a:pPr>
            <a:r>
              <a:rPr lang="en-US" sz="2000" dirty="0">
                <a:hlinkClick r:id="rId4"/>
              </a:rPr>
              <a:t>How to Choose Colors for Your Data Visualizations</a:t>
            </a:r>
            <a:endParaRPr lang="en-US" sz="2000" dirty="0"/>
          </a:p>
        </p:txBody>
      </p:sp>
      <p:sp>
        <p:nvSpPr>
          <p:cNvPr id="4" name="Slide Number Placeholder 3">
            <a:extLst>
              <a:ext uri="{FF2B5EF4-FFF2-40B4-BE49-F238E27FC236}">
                <a16:creationId xmlns:a16="http://schemas.microsoft.com/office/drawing/2014/main" id="{BD75F1BD-DD40-DD77-9D3E-2F9B507A8DF3}"/>
              </a:ext>
            </a:extLst>
          </p:cNvPr>
          <p:cNvSpPr>
            <a:spLocks noGrp="1"/>
          </p:cNvSpPr>
          <p:nvPr>
            <p:ph type="sldNum" sz="quarter" idx="12"/>
          </p:nvPr>
        </p:nvSpPr>
        <p:spPr/>
        <p:txBody>
          <a:bodyPr/>
          <a:lstStyle/>
          <a:p>
            <a:fld id="{82EE24B5-652C-4DB5-B7C3-B5BBEC1280B1}" type="slidenum">
              <a:rPr lang="nl-NL" smtClean="0"/>
              <a:pPr/>
              <a:t>20</a:t>
            </a:fld>
            <a:endParaRPr lang="nl-NL" dirty="0"/>
          </a:p>
        </p:txBody>
      </p:sp>
    </p:spTree>
    <p:extLst>
      <p:ext uri="{BB962C8B-B14F-4D97-AF65-F5344CB8AC3E}">
        <p14:creationId xmlns:p14="http://schemas.microsoft.com/office/powerpoint/2010/main" val="19178869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6F0F78-C96C-CDAB-EEF8-B113D6C93CF1}"/>
              </a:ext>
            </a:extLst>
          </p:cNvPr>
          <p:cNvSpPr>
            <a:spLocks noGrp="1"/>
          </p:cNvSpPr>
          <p:nvPr>
            <p:ph type="title"/>
          </p:nvPr>
        </p:nvSpPr>
        <p:spPr/>
        <p:txBody>
          <a:bodyPr/>
          <a:lstStyle/>
          <a:p>
            <a:r>
              <a:rPr lang="en-US" dirty="0"/>
              <a:t>Time for hands-on!</a:t>
            </a:r>
            <a:endParaRPr lang="en-NL" dirty="0"/>
          </a:p>
        </p:txBody>
      </p:sp>
      <p:sp>
        <p:nvSpPr>
          <p:cNvPr id="4" name="Slide Number Placeholder 3">
            <a:extLst>
              <a:ext uri="{FF2B5EF4-FFF2-40B4-BE49-F238E27FC236}">
                <a16:creationId xmlns:a16="http://schemas.microsoft.com/office/drawing/2014/main" id="{0A1502C2-69BB-B3FC-7914-A05D6D738D1D}"/>
              </a:ext>
            </a:extLst>
          </p:cNvPr>
          <p:cNvSpPr>
            <a:spLocks noGrp="1"/>
          </p:cNvSpPr>
          <p:nvPr>
            <p:ph type="sldNum" sz="quarter" idx="14"/>
          </p:nvPr>
        </p:nvSpPr>
        <p:spPr/>
        <p:txBody>
          <a:bodyPr/>
          <a:lstStyle/>
          <a:p>
            <a:fld id="{82EE24B5-652C-4DB5-B7C3-B5BBEC1280B1}" type="slidenum">
              <a:rPr lang="nl-NL" smtClean="0"/>
              <a:pPr/>
              <a:t>21</a:t>
            </a:fld>
            <a:endParaRPr lang="nl-NL" dirty="0"/>
          </a:p>
        </p:txBody>
      </p:sp>
    </p:spTree>
    <p:extLst>
      <p:ext uri="{BB962C8B-B14F-4D97-AF65-F5344CB8AC3E}">
        <p14:creationId xmlns:p14="http://schemas.microsoft.com/office/powerpoint/2010/main" val="2688402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1A273C-0EA0-328D-9F8A-31055563FC81}"/>
              </a:ext>
            </a:extLst>
          </p:cNvPr>
          <p:cNvSpPr>
            <a:spLocks noGrp="1"/>
          </p:cNvSpPr>
          <p:nvPr>
            <p:ph type="title"/>
          </p:nvPr>
        </p:nvSpPr>
        <p:spPr/>
        <p:txBody>
          <a:bodyPr/>
          <a:lstStyle/>
          <a:p>
            <a:r>
              <a:rPr lang="en-US" dirty="0"/>
              <a:t>DAX</a:t>
            </a:r>
            <a:endParaRPr lang="en-NL" dirty="0"/>
          </a:p>
        </p:txBody>
      </p:sp>
      <p:sp>
        <p:nvSpPr>
          <p:cNvPr id="5" name="Content Placeholder 4">
            <a:extLst>
              <a:ext uri="{FF2B5EF4-FFF2-40B4-BE49-F238E27FC236}">
                <a16:creationId xmlns:a16="http://schemas.microsoft.com/office/drawing/2014/main" id="{14E9282B-5927-C542-0EFB-7791714B0C3F}"/>
              </a:ext>
            </a:extLst>
          </p:cNvPr>
          <p:cNvSpPr>
            <a:spLocks noGrp="1"/>
          </p:cNvSpPr>
          <p:nvPr>
            <p:ph idx="1"/>
          </p:nvPr>
        </p:nvSpPr>
        <p:spPr/>
        <p:txBody>
          <a:bodyPr/>
          <a:lstStyle/>
          <a:p>
            <a:r>
              <a:rPr lang="en-US" sz="2000" dirty="0"/>
              <a:t>Data Analysis Expression</a:t>
            </a:r>
          </a:p>
          <a:p>
            <a:r>
              <a:rPr lang="en-US" sz="2000" dirty="0"/>
              <a:t>Based on excel formulas and functions (e.g. SUM())</a:t>
            </a:r>
          </a:p>
          <a:p>
            <a:r>
              <a:rPr lang="en-US" sz="2000" dirty="0"/>
              <a:t>Formula language to create tables, columns and measures</a:t>
            </a:r>
          </a:p>
          <a:p>
            <a:r>
              <a:rPr lang="en-US" sz="2000" dirty="0"/>
              <a:t>Function categories </a:t>
            </a:r>
          </a:p>
          <a:p>
            <a:pPr lvl="1"/>
            <a:r>
              <a:rPr lang="en-US" sz="2000" dirty="0"/>
              <a:t>Aggregation - SUM() , AVERAGE() , COUNT() </a:t>
            </a:r>
          </a:p>
          <a:p>
            <a:pPr lvl="1"/>
            <a:r>
              <a:rPr lang="en-US" sz="2000" dirty="0"/>
              <a:t>Date and Time - TODAY() , MONTH() , YEAR() </a:t>
            </a:r>
          </a:p>
          <a:p>
            <a:pPr lvl="1"/>
            <a:r>
              <a:rPr lang="en-US" sz="2000" dirty="0"/>
              <a:t>Logical - IF() , AND() , OR() </a:t>
            </a:r>
          </a:p>
          <a:p>
            <a:pPr lvl="1"/>
            <a:r>
              <a:rPr lang="en-US" sz="2000" dirty="0"/>
              <a:t>Text - CONCATENATE() , UPPER() , LEFT() </a:t>
            </a:r>
          </a:p>
          <a:p>
            <a:pPr lvl="1"/>
            <a:r>
              <a:rPr lang="en-US" sz="2000" dirty="0"/>
              <a:t>And many more..  </a:t>
            </a:r>
          </a:p>
          <a:p>
            <a:pPr marL="457200" lvl="1" indent="0">
              <a:buNone/>
            </a:pPr>
            <a:endParaRPr lang="en-US" sz="2000" dirty="0"/>
          </a:p>
          <a:p>
            <a:pPr marL="57150" indent="0">
              <a:buNone/>
            </a:pPr>
            <a:r>
              <a:rPr lang="en-US" sz="2000" dirty="0">
                <a:hlinkClick r:id="rId3">
                  <a:extLst>
                    <a:ext uri="{A12FA001-AC4F-418D-AE19-62706E023703}">
                      <ahyp:hlinkClr xmlns:ahyp="http://schemas.microsoft.com/office/drawing/2018/hyperlinkcolor" val="tx"/>
                    </a:ext>
                  </a:extLst>
                </a:hlinkClick>
              </a:rPr>
              <a:t>DAX function reference - DAX | Microsoft Learn</a:t>
            </a:r>
            <a:r>
              <a:rPr lang="en-US" sz="2000" dirty="0"/>
              <a:t> </a:t>
            </a:r>
          </a:p>
          <a:p>
            <a:pPr marL="57150" indent="0">
              <a:buNone/>
            </a:pPr>
            <a:endParaRPr lang="en-US" dirty="0"/>
          </a:p>
        </p:txBody>
      </p:sp>
      <p:sp>
        <p:nvSpPr>
          <p:cNvPr id="3" name="Slide Number Placeholder 2">
            <a:extLst>
              <a:ext uri="{FF2B5EF4-FFF2-40B4-BE49-F238E27FC236}">
                <a16:creationId xmlns:a16="http://schemas.microsoft.com/office/drawing/2014/main" id="{57B19FD8-F162-1572-C123-E2C356F677EE}"/>
              </a:ext>
            </a:extLst>
          </p:cNvPr>
          <p:cNvSpPr>
            <a:spLocks noGrp="1"/>
          </p:cNvSpPr>
          <p:nvPr>
            <p:ph type="sldNum" sz="quarter" idx="12"/>
          </p:nvPr>
        </p:nvSpPr>
        <p:spPr/>
        <p:txBody>
          <a:bodyPr/>
          <a:lstStyle/>
          <a:p>
            <a:fld id="{82EE24B5-652C-4DB5-B7C3-B5BBEC1280B1}" type="slidenum">
              <a:rPr lang="nl-NL" smtClean="0"/>
              <a:pPr/>
              <a:t>22</a:t>
            </a:fld>
            <a:endParaRPr lang="nl-NL" dirty="0"/>
          </a:p>
        </p:txBody>
      </p:sp>
    </p:spTree>
    <p:extLst>
      <p:ext uri="{BB962C8B-B14F-4D97-AF65-F5344CB8AC3E}">
        <p14:creationId xmlns:p14="http://schemas.microsoft.com/office/powerpoint/2010/main" val="1218052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4DEB1-3C48-F942-A48E-7A34B44304F5}"/>
              </a:ext>
            </a:extLst>
          </p:cNvPr>
          <p:cNvSpPr>
            <a:spLocks noGrp="1"/>
          </p:cNvSpPr>
          <p:nvPr>
            <p:ph type="title"/>
          </p:nvPr>
        </p:nvSpPr>
        <p:spPr/>
        <p:txBody>
          <a:bodyPr/>
          <a:lstStyle/>
          <a:p>
            <a:r>
              <a:rPr lang="en-US" dirty="0"/>
              <a:t>DAX</a:t>
            </a:r>
            <a:endParaRPr lang="en-NL" dirty="0"/>
          </a:p>
        </p:txBody>
      </p:sp>
      <p:graphicFrame>
        <p:nvGraphicFramePr>
          <p:cNvPr id="6" name="Table 6">
            <a:extLst>
              <a:ext uri="{FF2B5EF4-FFF2-40B4-BE49-F238E27FC236}">
                <a16:creationId xmlns:a16="http://schemas.microsoft.com/office/drawing/2014/main" id="{44B2E1CA-D700-4EBB-AC39-15C74E34BF01}"/>
              </a:ext>
            </a:extLst>
          </p:cNvPr>
          <p:cNvGraphicFramePr>
            <a:graphicFrameLocks noGrp="1"/>
          </p:cNvGraphicFramePr>
          <p:nvPr>
            <p:ph idx="1"/>
            <p:extLst>
              <p:ext uri="{D42A27DB-BD31-4B8C-83A1-F6EECF244321}">
                <p14:modId xmlns:p14="http://schemas.microsoft.com/office/powerpoint/2010/main" val="775428307"/>
              </p:ext>
            </p:extLst>
          </p:nvPr>
        </p:nvGraphicFramePr>
        <p:xfrm>
          <a:off x="2222500" y="1427163"/>
          <a:ext cx="9472612" cy="3388360"/>
        </p:xfrm>
        <a:graphic>
          <a:graphicData uri="http://schemas.openxmlformats.org/drawingml/2006/table">
            <a:tbl>
              <a:tblPr firstRow="1" bandRow="1">
                <a:tableStyleId>{21E4AEA4-8DFA-4A89-87EB-49C32662AFE0}</a:tableStyleId>
              </a:tblPr>
              <a:tblGrid>
                <a:gridCol w="4736306">
                  <a:extLst>
                    <a:ext uri="{9D8B030D-6E8A-4147-A177-3AD203B41FA5}">
                      <a16:colId xmlns:a16="http://schemas.microsoft.com/office/drawing/2014/main" val="87977553"/>
                    </a:ext>
                  </a:extLst>
                </a:gridCol>
                <a:gridCol w="4736306">
                  <a:extLst>
                    <a:ext uri="{9D8B030D-6E8A-4147-A177-3AD203B41FA5}">
                      <a16:colId xmlns:a16="http://schemas.microsoft.com/office/drawing/2014/main" val="1323339847"/>
                    </a:ext>
                  </a:extLst>
                </a:gridCol>
              </a:tblGrid>
              <a:tr h="370840">
                <a:tc>
                  <a:txBody>
                    <a:bodyPr/>
                    <a:lstStyle/>
                    <a:p>
                      <a:r>
                        <a:rPr lang="en-US" dirty="0"/>
                        <a:t>Calculated Columns</a:t>
                      </a:r>
                      <a:endParaRPr lang="en-NL" dirty="0"/>
                    </a:p>
                  </a:txBody>
                  <a:tcPr/>
                </a:tc>
                <a:tc>
                  <a:txBody>
                    <a:bodyPr/>
                    <a:lstStyle/>
                    <a:p>
                      <a:r>
                        <a:rPr lang="en-US" dirty="0"/>
                        <a:t>Calculated measure</a:t>
                      </a:r>
                      <a:endParaRPr lang="en-NL" dirty="0"/>
                    </a:p>
                  </a:txBody>
                  <a:tcPr/>
                </a:tc>
                <a:extLst>
                  <a:ext uri="{0D108BD9-81ED-4DB2-BD59-A6C34878D82A}">
                    <a16:rowId xmlns:a16="http://schemas.microsoft.com/office/drawing/2014/main" val="2398362374"/>
                  </a:ext>
                </a:extLst>
              </a:tr>
              <a:tr h="370840">
                <a:tc>
                  <a:txBody>
                    <a:bodyPr/>
                    <a:lstStyle/>
                    <a:p>
                      <a:r>
                        <a:rPr lang="en-US" dirty="0"/>
                        <a:t>Expands existing data without editing the source data.</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Aggregates multiple rows (e.g. count of distinct customers (e.g. </a:t>
                      </a:r>
                      <a:r>
                        <a:rPr lang="en-US" sz="1800" b="0" kern="1200" dirty="0">
                          <a:solidFill>
                            <a:schemeClr val="dk1"/>
                          </a:solidFill>
                          <a:effectLst/>
                          <a:latin typeface="+mn-lt"/>
                          <a:ea typeface="+mn-ea"/>
                          <a:cs typeface="+mn-cs"/>
                        </a:rPr>
                        <a:t>DISTINCTCOUNT(</a:t>
                      </a:r>
                      <a:r>
                        <a:rPr lang="en-US" sz="1800" b="0" kern="1200" dirty="0" err="1">
                          <a:solidFill>
                            <a:schemeClr val="dk1"/>
                          </a:solidFill>
                          <a:effectLst/>
                          <a:latin typeface="+mn-lt"/>
                          <a:ea typeface="+mn-ea"/>
                          <a:cs typeface="+mn-cs"/>
                        </a:rPr>
                        <a:t>CustomersActivity</a:t>
                      </a:r>
                      <a:r>
                        <a:rPr lang="en-US" sz="1800" b="0" kern="1200" dirty="0">
                          <a:solidFill>
                            <a:schemeClr val="dk1"/>
                          </a:solidFill>
                          <a:effectLst/>
                          <a:latin typeface="+mn-lt"/>
                          <a:ea typeface="+mn-ea"/>
                          <a:cs typeface="+mn-cs"/>
                        </a:rPr>
                        <a:t>[</a:t>
                      </a:r>
                      <a:r>
                        <a:rPr lang="en-US" sz="1800" b="0" kern="1200" dirty="0" err="1">
                          <a:solidFill>
                            <a:schemeClr val="dk1"/>
                          </a:solidFill>
                          <a:effectLst/>
                          <a:latin typeface="+mn-lt"/>
                          <a:ea typeface="+mn-ea"/>
                          <a:cs typeface="+mn-cs"/>
                        </a:rPr>
                        <a:t>CustomerKey</a:t>
                      </a:r>
                      <a:r>
                        <a:rPr lang="en-US" sz="1800" b="0" kern="1200" dirty="0">
                          <a:solidFill>
                            <a:schemeClr val="dk1"/>
                          </a:solidFill>
                          <a:effectLst/>
                          <a:latin typeface="+mn-lt"/>
                          <a:ea typeface="+mn-ea"/>
                          <a:cs typeface="+mn-cs"/>
                        </a:rPr>
                        <a:t>]))</a:t>
                      </a:r>
                    </a:p>
                  </a:txBody>
                  <a:tcPr/>
                </a:tc>
                <a:extLst>
                  <a:ext uri="{0D108BD9-81ED-4DB2-BD59-A6C34878D82A}">
                    <a16:rowId xmlns:a16="http://schemas.microsoft.com/office/drawing/2014/main" val="1582544830"/>
                  </a:ext>
                </a:extLst>
              </a:tr>
              <a:tr h="370840">
                <a:tc>
                  <a:txBody>
                    <a:bodyPr/>
                    <a:lstStyle/>
                    <a:p>
                      <a:r>
                        <a:rPr lang="en-US" dirty="0"/>
                        <a:t>Evaluates at row level and adds new column to a table (e.g. Profit = Revenue – Cost, where Revenue and Costs are columns of a table).</a:t>
                      </a:r>
                      <a:endParaRPr lang="en-NL" dirty="0"/>
                    </a:p>
                  </a:txBody>
                  <a:tcPr/>
                </a:tc>
                <a:tc>
                  <a:txBody>
                    <a:bodyPr/>
                    <a:lstStyle/>
                    <a:p>
                      <a:r>
                        <a:rPr lang="en-US" dirty="0"/>
                        <a:t>Evaluated in the set of data selected (i.e., filters and slicers applied to the report).</a:t>
                      </a:r>
                      <a:endParaRPr lang="en-NL" dirty="0"/>
                    </a:p>
                  </a:txBody>
                  <a:tcPr/>
                </a:tc>
                <a:extLst>
                  <a:ext uri="{0D108BD9-81ED-4DB2-BD59-A6C34878D82A}">
                    <a16:rowId xmlns:a16="http://schemas.microsoft.com/office/drawing/2014/main" val="200987466"/>
                  </a:ext>
                </a:extLst>
              </a:tr>
              <a:tr h="370840">
                <a:tc>
                  <a:txBody>
                    <a:bodyPr/>
                    <a:lstStyle/>
                    <a:p>
                      <a:r>
                        <a:rPr lang="en-US" dirty="0"/>
                        <a:t>Calculated when loading data or refreshing.</a:t>
                      </a:r>
                      <a:endParaRPr lang="en-NL" dirty="0"/>
                    </a:p>
                  </a:txBody>
                  <a:tcPr/>
                </a:tc>
                <a:tc>
                  <a:txBody>
                    <a:bodyPr/>
                    <a:lstStyle/>
                    <a:p>
                      <a:r>
                        <a:rPr lang="en-US" dirty="0"/>
                        <a:t>Not stored in memory. It is calculated as you interact and filter.</a:t>
                      </a:r>
                      <a:endParaRPr lang="en-NL" dirty="0"/>
                    </a:p>
                  </a:txBody>
                  <a:tcPr/>
                </a:tc>
                <a:extLst>
                  <a:ext uri="{0D108BD9-81ED-4DB2-BD59-A6C34878D82A}">
                    <a16:rowId xmlns:a16="http://schemas.microsoft.com/office/drawing/2014/main" val="746989886"/>
                  </a:ext>
                </a:extLst>
              </a:tr>
            </a:tbl>
          </a:graphicData>
        </a:graphic>
      </p:graphicFrame>
      <p:sp>
        <p:nvSpPr>
          <p:cNvPr id="4" name="Slide Number Placeholder 3">
            <a:extLst>
              <a:ext uri="{FF2B5EF4-FFF2-40B4-BE49-F238E27FC236}">
                <a16:creationId xmlns:a16="http://schemas.microsoft.com/office/drawing/2014/main" id="{59252CFA-85AA-DFAA-62EC-ED155DCC3B8E}"/>
              </a:ext>
            </a:extLst>
          </p:cNvPr>
          <p:cNvSpPr>
            <a:spLocks noGrp="1"/>
          </p:cNvSpPr>
          <p:nvPr>
            <p:ph type="sldNum" sz="quarter" idx="12"/>
          </p:nvPr>
        </p:nvSpPr>
        <p:spPr/>
        <p:txBody>
          <a:bodyPr/>
          <a:lstStyle/>
          <a:p>
            <a:fld id="{82EE24B5-652C-4DB5-B7C3-B5BBEC1280B1}" type="slidenum">
              <a:rPr lang="nl-NL" smtClean="0"/>
              <a:pPr/>
              <a:t>23</a:t>
            </a:fld>
            <a:endParaRPr lang="nl-NL" dirty="0"/>
          </a:p>
        </p:txBody>
      </p:sp>
    </p:spTree>
    <p:extLst>
      <p:ext uri="{BB962C8B-B14F-4D97-AF65-F5344CB8AC3E}">
        <p14:creationId xmlns:p14="http://schemas.microsoft.com/office/powerpoint/2010/main" val="21383360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0F10E-1186-06F9-17CE-E2B4AE5FF216}"/>
              </a:ext>
            </a:extLst>
          </p:cNvPr>
          <p:cNvSpPr>
            <a:spLocks noGrp="1"/>
          </p:cNvSpPr>
          <p:nvPr>
            <p:ph type="title"/>
          </p:nvPr>
        </p:nvSpPr>
        <p:spPr/>
        <p:txBody>
          <a:bodyPr/>
          <a:lstStyle/>
          <a:p>
            <a:r>
              <a:rPr lang="en-US" dirty="0"/>
              <a:t>DAX’s date and time intelligence functions</a:t>
            </a:r>
            <a:endParaRPr lang="en-NL" dirty="0"/>
          </a:p>
        </p:txBody>
      </p:sp>
      <p:sp>
        <p:nvSpPr>
          <p:cNvPr id="3" name="Content Placeholder 2">
            <a:extLst>
              <a:ext uri="{FF2B5EF4-FFF2-40B4-BE49-F238E27FC236}">
                <a16:creationId xmlns:a16="http://schemas.microsoft.com/office/drawing/2014/main" id="{1E50BF14-FE01-8D46-8B05-97735D5F174E}"/>
              </a:ext>
            </a:extLst>
          </p:cNvPr>
          <p:cNvSpPr>
            <a:spLocks noGrp="1"/>
          </p:cNvSpPr>
          <p:nvPr>
            <p:ph idx="1"/>
          </p:nvPr>
        </p:nvSpPr>
        <p:spPr/>
        <p:txBody>
          <a:bodyPr>
            <a:normAutofit lnSpcReduction="10000"/>
          </a:bodyPr>
          <a:lstStyle/>
          <a:p>
            <a:r>
              <a:rPr lang="en-US" sz="2000" dirty="0"/>
              <a:t>In the data we use there is already a stand alone date table but this is not always the case.</a:t>
            </a:r>
          </a:p>
          <a:p>
            <a:r>
              <a:rPr lang="en-US" sz="2000" dirty="0"/>
              <a:t>A dedicated date table in your model is highly recommended for accurate reporting, particularly if you'll be using time-intelligence functions. </a:t>
            </a:r>
          </a:p>
          <a:p>
            <a:r>
              <a:rPr lang="en-US" sz="2000" dirty="0"/>
              <a:t>Applying a time intelligence function on a date table with gaps will not return an error but will provide a wrong result!</a:t>
            </a:r>
          </a:p>
          <a:p>
            <a:r>
              <a:rPr lang="en-US" sz="2000" dirty="0"/>
              <a:t>The benefits of a dedicated date table includes :</a:t>
            </a:r>
          </a:p>
          <a:p>
            <a:pPr lvl="1"/>
            <a:r>
              <a:rPr lang="en-US" sz="2000" dirty="0"/>
              <a:t>filtering across multiple date attributes such as Month and Year. </a:t>
            </a:r>
          </a:p>
          <a:p>
            <a:pPr lvl="1"/>
            <a:r>
              <a:rPr lang="en-US" sz="2000" dirty="0"/>
              <a:t>Creating custom calendar views and definitions to match your financial year. </a:t>
            </a:r>
          </a:p>
          <a:p>
            <a:pPr lvl="1"/>
            <a:r>
              <a:rPr lang="en-US" sz="2000" dirty="0"/>
              <a:t>Using time-intelligence features to select a time horizon such as Last 30 Days. </a:t>
            </a:r>
          </a:p>
          <a:p>
            <a:pPr lvl="1"/>
            <a:r>
              <a:rPr lang="en-US" sz="2000" dirty="0"/>
              <a:t>Applying this to many types of analysis including revenue by day of week, fiscal and public holiday performance. </a:t>
            </a:r>
          </a:p>
          <a:p>
            <a:pPr lvl="1"/>
            <a:endParaRPr lang="en-US" sz="2000" dirty="0"/>
          </a:p>
          <a:p>
            <a:pPr marL="0" indent="0">
              <a:buNone/>
            </a:pPr>
            <a:r>
              <a:rPr lang="en-US" sz="2400" b="1" i="0" dirty="0">
                <a:solidFill>
                  <a:srgbClr val="161616"/>
                </a:solidFill>
                <a:effectLst/>
                <a:ea typeface="Calibri" panose="020F0502020204030204" pitchFamily="34" charset="0"/>
                <a:hlinkClick r:id="rId3"/>
              </a:rPr>
              <a:t>Date and time functions</a:t>
            </a:r>
            <a:endParaRPr lang="en-NL" sz="2000" dirty="0">
              <a:ea typeface="Calibri" panose="020F0502020204030204" pitchFamily="34" charset="0"/>
            </a:endParaRPr>
          </a:p>
        </p:txBody>
      </p:sp>
      <p:sp>
        <p:nvSpPr>
          <p:cNvPr id="4" name="Slide Number Placeholder 3">
            <a:extLst>
              <a:ext uri="{FF2B5EF4-FFF2-40B4-BE49-F238E27FC236}">
                <a16:creationId xmlns:a16="http://schemas.microsoft.com/office/drawing/2014/main" id="{1FF939FB-F6F5-0E9B-758C-3702FC28D15A}"/>
              </a:ext>
            </a:extLst>
          </p:cNvPr>
          <p:cNvSpPr>
            <a:spLocks noGrp="1"/>
          </p:cNvSpPr>
          <p:nvPr>
            <p:ph type="sldNum" sz="quarter" idx="12"/>
          </p:nvPr>
        </p:nvSpPr>
        <p:spPr/>
        <p:txBody>
          <a:bodyPr/>
          <a:lstStyle/>
          <a:p>
            <a:fld id="{82EE24B5-652C-4DB5-B7C3-B5BBEC1280B1}" type="slidenum">
              <a:rPr lang="nl-NL" smtClean="0"/>
              <a:pPr/>
              <a:t>24</a:t>
            </a:fld>
            <a:endParaRPr lang="nl-NL" dirty="0"/>
          </a:p>
        </p:txBody>
      </p:sp>
    </p:spTree>
    <p:extLst>
      <p:ext uri="{BB962C8B-B14F-4D97-AF65-F5344CB8AC3E}">
        <p14:creationId xmlns:p14="http://schemas.microsoft.com/office/powerpoint/2010/main" val="24626547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80D87A-392A-F006-77FF-B39D79ECB7ED}"/>
              </a:ext>
            </a:extLst>
          </p:cNvPr>
          <p:cNvSpPr>
            <a:spLocks noGrp="1"/>
          </p:cNvSpPr>
          <p:nvPr>
            <p:ph type="title"/>
          </p:nvPr>
        </p:nvSpPr>
        <p:spPr/>
        <p:txBody>
          <a:bodyPr/>
          <a:lstStyle/>
          <a:p>
            <a:r>
              <a:rPr lang="en-US" dirty="0"/>
              <a:t>Some more hands-on…</a:t>
            </a:r>
            <a:endParaRPr lang="en-NL" dirty="0"/>
          </a:p>
        </p:txBody>
      </p:sp>
      <p:sp>
        <p:nvSpPr>
          <p:cNvPr id="4" name="Slide Number Placeholder 3">
            <a:extLst>
              <a:ext uri="{FF2B5EF4-FFF2-40B4-BE49-F238E27FC236}">
                <a16:creationId xmlns:a16="http://schemas.microsoft.com/office/drawing/2014/main" id="{53AB35BB-CF9A-8FCC-3069-2E26A62B3258}"/>
              </a:ext>
            </a:extLst>
          </p:cNvPr>
          <p:cNvSpPr>
            <a:spLocks noGrp="1"/>
          </p:cNvSpPr>
          <p:nvPr>
            <p:ph type="sldNum" sz="quarter" idx="14"/>
          </p:nvPr>
        </p:nvSpPr>
        <p:spPr/>
        <p:txBody>
          <a:bodyPr/>
          <a:lstStyle/>
          <a:p>
            <a:fld id="{82EE24B5-652C-4DB5-B7C3-B5BBEC1280B1}" type="slidenum">
              <a:rPr lang="nl-NL" smtClean="0"/>
              <a:pPr/>
              <a:t>25</a:t>
            </a:fld>
            <a:endParaRPr lang="nl-NL" dirty="0"/>
          </a:p>
        </p:txBody>
      </p:sp>
    </p:spTree>
    <p:extLst>
      <p:ext uri="{BB962C8B-B14F-4D97-AF65-F5344CB8AC3E}">
        <p14:creationId xmlns:p14="http://schemas.microsoft.com/office/powerpoint/2010/main" val="40411260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6E9531-4CCB-CAC3-2B86-980D3C5E7248}"/>
              </a:ext>
            </a:extLst>
          </p:cNvPr>
          <p:cNvSpPr>
            <a:spLocks noGrp="1"/>
          </p:cNvSpPr>
          <p:nvPr>
            <p:ph type="title"/>
          </p:nvPr>
        </p:nvSpPr>
        <p:spPr/>
        <p:txBody>
          <a:bodyPr/>
          <a:lstStyle/>
          <a:p>
            <a:r>
              <a:rPr lang="en-US" dirty="0"/>
              <a:t>Some more links…</a:t>
            </a:r>
            <a:endParaRPr lang="en-NL" dirty="0"/>
          </a:p>
        </p:txBody>
      </p:sp>
      <p:sp>
        <p:nvSpPr>
          <p:cNvPr id="5" name="Content Placeholder 4">
            <a:extLst>
              <a:ext uri="{FF2B5EF4-FFF2-40B4-BE49-F238E27FC236}">
                <a16:creationId xmlns:a16="http://schemas.microsoft.com/office/drawing/2014/main" id="{C24E3B42-95A8-78AB-FA9B-FCA47D287E90}"/>
              </a:ext>
            </a:extLst>
          </p:cNvPr>
          <p:cNvSpPr>
            <a:spLocks noGrp="1"/>
          </p:cNvSpPr>
          <p:nvPr>
            <p:ph idx="1"/>
          </p:nvPr>
        </p:nvSpPr>
        <p:spPr/>
        <p:txBody>
          <a:bodyPr/>
          <a:lstStyle/>
          <a:p>
            <a:r>
              <a:rPr lang="en-US" sz="2000" dirty="0">
                <a:hlinkClick r:id="rId2">
                  <a:extLst>
                    <a:ext uri="{A12FA001-AC4F-418D-AE19-62706E023703}">
                      <ahyp:hlinkClr xmlns:ahyp="http://schemas.microsoft.com/office/drawing/2018/hyperlinkcolor" val="tx"/>
                    </a:ext>
                  </a:extLst>
                </a:hlinkClick>
              </a:rPr>
              <a:t>Scope report design requirements - Training | Microsoft Learn</a:t>
            </a:r>
            <a:endParaRPr lang="en-US" sz="2000" dirty="0">
              <a:hlinkClick r:id="rId3">
                <a:extLst>
                  <a:ext uri="{A12FA001-AC4F-418D-AE19-62706E023703}">
                    <ahyp:hlinkClr xmlns:ahyp="http://schemas.microsoft.com/office/drawing/2018/hyperlinkcolor" val="tx"/>
                  </a:ext>
                </a:extLst>
              </a:hlinkClick>
            </a:endParaRPr>
          </a:p>
          <a:p>
            <a:r>
              <a:rPr lang="en-US" sz="2000">
                <a:hlinkClick r:id="rId4">
                  <a:extLst>
                    <a:ext uri="{A12FA001-AC4F-418D-AE19-62706E023703}">
                      <ahyp:hlinkClr xmlns:ahyp="http://schemas.microsoft.com/office/drawing/2018/hyperlinkcolor" val="tx"/>
                    </a:ext>
                  </a:extLst>
                </a:hlinkClick>
              </a:rPr>
              <a:t>https://learn.microsoft.com/en-us/power-bi/transform-model/desktop-quick-measures</a:t>
            </a:r>
          </a:p>
          <a:p>
            <a:r>
              <a:rPr lang="en-US" sz="2000" dirty="0">
                <a:hlinkClick r:id="rId4">
                  <a:extLst>
                    <a:ext uri="{A12FA001-AC4F-418D-AE19-62706E023703}">
                      <ahyp:hlinkClr xmlns:ahyp="http://schemas.microsoft.com/office/drawing/2018/hyperlinkcolor" val="tx"/>
                    </a:ext>
                  </a:extLst>
                </a:hlinkClick>
              </a:rPr>
              <a:t>https://learn.microsoft.com/en-us/powerquery-m/</a:t>
            </a:r>
            <a:endParaRPr lang="en-US" sz="2000" dirty="0"/>
          </a:p>
          <a:p>
            <a:pPr marL="0" indent="0">
              <a:buNone/>
            </a:pPr>
            <a:endParaRPr lang="en-NL" dirty="0"/>
          </a:p>
        </p:txBody>
      </p:sp>
      <p:sp>
        <p:nvSpPr>
          <p:cNvPr id="3" name="Slide Number Placeholder 2">
            <a:extLst>
              <a:ext uri="{FF2B5EF4-FFF2-40B4-BE49-F238E27FC236}">
                <a16:creationId xmlns:a16="http://schemas.microsoft.com/office/drawing/2014/main" id="{F7A15459-1FF6-2312-6CFF-F6351C4380B3}"/>
              </a:ext>
            </a:extLst>
          </p:cNvPr>
          <p:cNvSpPr>
            <a:spLocks noGrp="1"/>
          </p:cNvSpPr>
          <p:nvPr>
            <p:ph type="sldNum" sz="quarter" idx="12"/>
          </p:nvPr>
        </p:nvSpPr>
        <p:spPr/>
        <p:txBody>
          <a:bodyPr/>
          <a:lstStyle/>
          <a:p>
            <a:fld id="{82EE24B5-652C-4DB5-B7C3-B5BBEC1280B1}" type="slidenum">
              <a:rPr lang="nl-NL" smtClean="0"/>
              <a:pPr/>
              <a:t>26</a:t>
            </a:fld>
            <a:endParaRPr lang="nl-NL" dirty="0"/>
          </a:p>
        </p:txBody>
      </p:sp>
    </p:spTree>
    <p:extLst>
      <p:ext uri="{BB962C8B-B14F-4D97-AF65-F5344CB8AC3E}">
        <p14:creationId xmlns:p14="http://schemas.microsoft.com/office/powerpoint/2010/main" val="6721209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293E8-827E-48DB-91FF-E177B0534507}"/>
              </a:ext>
            </a:extLst>
          </p:cNvPr>
          <p:cNvSpPr>
            <a:spLocks noGrp="1"/>
          </p:cNvSpPr>
          <p:nvPr>
            <p:ph type="title"/>
          </p:nvPr>
        </p:nvSpPr>
        <p:spPr/>
        <p:txBody>
          <a:bodyPr/>
          <a:lstStyle/>
          <a:p>
            <a:pPr>
              <a:lnSpc>
                <a:spcPct val="150000"/>
              </a:lnSpc>
            </a:pPr>
            <a:r>
              <a:rPr lang="nl-NL" sz="3600" dirty="0" err="1"/>
              <a:t>Questions</a:t>
            </a:r>
            <a:r>
              <a:rPr lang="nl-NL" sz="3600" dirty="0"/>
              <a:t>? </a:t>
            </a:r>
            <a:r>
              <a:rPr lang="nl-NL" sz="3600" dirty="0" err="1"/>
              <a:t>Comments</a:t>
            </a:r>
            <a:r>
              <a:rPr lang="nl-NL" sz="3600" dirty="0"/>
              <a:t>?</a:t>
            </a:r>
            <a:endParaRPr lang="nl-NL" dirty="0"/>
          </a:p>
        </p:txBody>
      </p:sp>
      <p:sp>
        <p:nvSpPr>
          <p:cNvPr id="3" name="Slide Number Placeholder 2">
            <a:extLst>
              <a:ext uri="{FF2B5EF4-FFF2-40B4-BE49-F238E27FC236}">
                <a16:creationId xmlns:a16="http://schemas.microsoft.com/office/drawing/2014/main" id="{F6F1676B-CAAB-4CD8-9AB8-09AC4D9CCD23}"/>
              </a:ext>
            </a:extLst>
          </p:cNvPr>
          <p:cNvSpPr>
            <a:spLocks noGrp="1"/>
          </p:cNvSpPr>
          <p:nvPr>
            <p:ph type="sldNum" sz="quarter" idx="14"/>
          </p:nvPr>
        </p:nvSpPr>
        <p:spPr/>
        <p:txBody>
          <a:bodyPr/>
          <a:lstStyle/>
          <a:p>
            <a:fld id="{82EE24B5-652C-4DB5-B7C3-B5BBEC1280B1}" type="slidenum">
              <a:rPr lang="nl-NL" smtClean="0"/>
              <a:pPr/>
              <a:t>27</a:t>
            </a:fld>
            <a:endParaRPr lang="nl-NL" dirty="0"/>
          </a:p>
        </p:txBody>
      </p:sp>
    </p:spTree>
    <p:extLst>
      <p:ext uri="{BB962C8B-B14F-4D97-AF65-F5344CB8AC3E}">
        <p14:creationId xmlns:p14="http://schemas.microsoft.com/office/powerpoint/2010/main" val="28802582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7F73DB-1847-4AE6-97A4-79F9D621919D}"/>
              </a:ext>
            </a:extLst>
          </p:cNvPr>
          <p:cNvSpPr>
            <a:spLocks noGrp="1"/>
          </p:cNvSpPr>
          <p:nvPr>
            <p:ph type="title"/>
          </p:nvPr>
        </p:nvSpPr>
        <p:spPr/>
        <p:txBody>
          <a:bodyPr>
            <a:normAutofit/>
          </a:bodyPr>
          <a:lstStyle/>
          <a:p>
            <a:r>
              <a:rPr lang="nl-NL" sz="4000" dirty="0" err="1"/>
              <a:t>Thanks</a:t>
            </a:r>
            <a:r>
              <a:rPr lang="nl-NL" sz="4000" dirty="0"/>
              <a:t>!</a:t>
            </a:r>
          </a:p>
        </p:txBody>
      </p:sp>
      <p:sp>
        <p:nvSpPr>
          <p:cNvPr id="7" name="Tijdelijke aanduiding voor tekst 6">
            <a:extLst>
              <a:ext uri="{FF2B5EF4-FFF2-40B4-BE49-F238E27FC236}">
                <a16:creationId xmlns:a16="http://schemas.microsoft.com/office/drawing/2014/main" id="{1E735700-F637-4703-B7D3-2A0783AC181E}"/>
              </a:ext>
            </a:extLst>
          </p:cNvPr>
          <p:cNvSpPr>
            <a:spLocks noGrp="1"/>
          </p:cNvSpPr>
          <p:nvPr>
            <p:ph type="body" sz="quarter" idx="10"/>
          </p:nvPr>
        </p:nvSpPr>
        <p:spPr/>
        <p:txBody>
          <a:bodyPr>
            <a:normAutofit/>
          </a:bodyPr>
          <a:lstStyle/>
          <a:p>
            <a:r>
              <a:rPr lang="nl-NL" sz="1800" dirty="0"/>
              <a:t>www.jadsmkbdatalab.nl</a:t>
            </a:r>
          </a:p>
        </p:txBody>
      </p:sp>
      <p:sp>
        <p:nvSpPr>
          <p:cNvPr id="8" name="Tijdelijke aanduiding voor tekst 7">
            <a:extLst>
              <a:ext uri="{FF2B5EF4-FFF2-40B4-BE49-F238E27FC236}">
                <a16:creationId xmlns:a16="http://schemas.microsoft.com/office/drawing/2014/main" id="{E16BFF62-1244-40E9-B512-90D7F03DDAD4}"/>
              </a:ext>
            </a:extLst>
          </p:cNvPr>
          <p:cNvSpPr>
            <a:spLocks noGrp="1"/>
          </p:cNvSpPr>
          <p:nvPr>
            <p:ph type="body" sz="quarter" idx="11"/>
          </p:nvPr>
        </p:nvSpPr>
        <p:spPr/>
        <p:txBody>
          <a:bodyPr>
            <a:normAutofit/>
          </a:bodyPr>
          <a:lstStyle/>
          <a:p>
            <a:r>
              <a:rPr lang="en-US" sz="1800" dirty="0">
                <a:solidFill>
                  <a:schemeClr val="bg1"/>
                </a:solidFill>
              </a:rPr>
              <a:t>d.paes.barretto@tue.nl</a:t>
            </a:r>
            <a:endParaRPr lang="en-NL" sz="1800" dirty="0">
              <a:solidFill>
                <a:schemeClr val="bg1"/>
              </a:solidFill>
            </a:endParaRPr>
          </a:p>
        </p:txBody>
      </p:sp>
      <p:sp>
        <p:nvSpPr>
          <p:cNvPr id="9" name="Tijdelijke aanduiding voor tekst 8">
            <a:extLst>
              <a:ext uri="{FF2B5EF4-FFF2-40B4-BE49-F238E27FC236}">
                <a16:creationId xmlns:a16="http://schemas.microsoft.com/office/drawing/2014/main" id="{BCB3E98B-AB19-425F-9801-BAEF7B55A740}"/>
              </a:ext>
            </a:extLst>
          </p:cNvPr>
          <p:cNvSpPr>
            <a:spLocks noGrp="1"/>
          </p:cNvSpPr>
          <p:nvPr>
            <p:ph type="body" sz="quarter" idx="12"/>
          </p:nvPr>
        </p:nvSpPr>
        <p:spPr/>
        <p:txBody>
          <a:bodyPr>
            <a:normAutofit/>
          </a:bodyPr>
          <a:lstStyle/>
          <a:p>
            <a:r>
              <a:rPr lang="nl-NL" sz="1800" dirty="0">
                <a:hlinkClick r:id="rId2"/>
              </a:rPr>
              <a:t>MKB Knowledge </a:t>
            </a:r>
            <a:r>
              <a:rPr lang="nl-NL" sz="1800" dirty="0" err="1">
                <a:hlinkClick r:id="rId2"/>
              </a:rPr>
              <a:t>Repository</a:t>
            </a:r>
            <a:endParaRPr lang="nl-NL" sz="1800" dirty="0"/>
          </a:p>
        </p:txBody>
      </p:sp>
      <p:grpSp>
        <p:nvGrpSpPr>
          <p:cNvPr id="4" name="Group 3">
            <a:extLst>
              <a:ext uri="{FF2B5EF4-FFF2-40B4-BE49-F238E27FC236}">
                <a16:creationId xmlns:a16="http://schemas.microsoft.com/office/drawing/2014/main" id="{AF9C099E-7DFD-6627-6B10-E0B53E11EEC7}"/>
              </a:ext>
            </a:extLst>
          </p:cNvPr>
          <p:cNvGrpSpPr/>
          <p:nvPr/>
        </p:nvGrpSpPr>
        <p:grpSpPr>
          <a:xfrm>
            <a:off x="1133856" y="4533768"/>
            <a:ext cx="633984" cy="639964"/>
            <a:chOff x="1060704" y="4501838"/>
            <a:chExt cx="768096" cy="768096"/>
          </a:xfrm>
        </p:grpSpPr>
        <p:sp>
          <p:nvSpPr>
            <p:cNvPr id="3" name="Rectangle 2">
              <a:extLst>
                <a:ext uri="{FF2B5EF4-FFF2-40B4-BE49-F238E27FC236}">
                  <a16:creationId xmlns:a16="http://schemas.microsoft.com/office/drawing/2014/main" id="{EDAA4E74-D76C-3771-69CA-3B1D9FF20939}"/>
                </a:ext>
              </a:extLst>
            </p:cNvPr>
            <p:cNvSpPr/>
            <p:nvPr/>
          </p:nvSpPr>
          <p:spPr>
            <a:xfrm>
              <a:off x="1109472" y="4547616"/>
              <a:ext cx="719328" cy="658368"/>
            </a:xfrm>
            <a:prstGeom prst="rect">
              <a:avLst/>
            </a:prstGeom>
            <a:solidFill>
              <a:srgbClr val="70C3BB"/>
            </a:solidFill>
          </p:spPr>
          <p:txBody>
            <a:bodyPr wrap="square" lIns="0" tIns="0" rIns="0" bIns="0" rtlCol="0" anchor="ctr"/>
            <a:lstStyle/>
            <a:p>
              <a:pPr algn="l" rtl="0"/>
              <a:endParaRPr lang="en-NL" dirty="0"/>
            </a:p>
          </p:txBody>
        </p:sp>
        <p:pic>
          <p:nvPicPr>
            <p:cNvPr id="1028" name="Picture 4" descr="Github Logo free icon">
              <a:extLst>
                <a:ext uri="{FF2B5EF4-FFF2-40B4-BE49-F238E27FC236}">
                  <a16:creationId xmlns:a16="http://schemas.microsoft.com/office/drawing/2014/main" id="{FBA74687-8307-BCD4-9A78-7DFDA2E42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704" y="4501838"/>
              <a:ext cx="768096" cy="76809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2653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EF4C9-555A-33DB-6C7B-B0F2524E045D}"/>
              </a:ext>
            </a:extLst>
          </p:cNvPr>
          <p:cNvSpPr>
            <a:spLocks noGrp="1"/>
          </p:cNvSpPr>
          <p:nvPr>
            <p:ph type="title"/>
          </p:nvPr>
        </p:nvSpPr>
        <p:spPr/>
        <p:txBody>
          <a:bodyPr/>
          <a:lstStyle/>
          <a:p>
            <a:r>
              <a:rPr lang="en-US" dirty="0"/>
              <a:t>Time schema</a:t>
            </a:r>
            <a:endParaRPr lang="en-NL" dirty="0"/>
          </a:p>
        </p:txBody>
      </p:sp>
      <p:sp>
        <p:nvSpPr>
          <p:cNvPr id="3" name="Content Placeholder 2">
            <a:extLst>
              <a:ext uri="{FF2B5EF4-FFF2-40B4-BE49-F238E27FC236}">
                <a16:creationId xmlns:a16="http://schemas.microsoft.com/office/drawing/2014/main" id="{BC171497-EDDB-4E8D-66BF-A28E326E8647}"/>
              </a:ext>
            </a:extLst>
          </p:cNvPr>
          <p:cNvSpPr>
            <a:spLocks noGrp="1"/>
          </p:cNvSpPr>
          <p:nvPr>
            <p:ph idx="1"/>
          </p:nvPr>
        </p:nvSpPr>
        <p:spPr/>
        <p:txBody>
          <a:bodyPr>
            <a:normAutofit/>
          </a:bodyPr>
          <a:lstStyle/>
          <a:p>
            <a:pPr marL="0" indent="0">
              <a:buNone/>
            </a:pPr>
            <a:r>
              <a:rPr lang="en-US" sz="2000" b="1" dirty="0"/>
              <a:t>13:00 – 15:00</a:t>
            </a:r>
            <a:r>
              <a:rPr lang="en-US" sz="2000" dirty="0"/>
              <a:t> – Intro to Power BI (Part 1 of 2)</a:t>
            </a:r>
          </a:p>
          <a:p>
            <a:pPr marL="0" indent="0">
              <a:buNone/>
            </a:pPr>
            <a:r>
              <a:rPr lang="en-US" sz="2000" b="1" dirty="0"/>
              <a:t>15:00 – 15:30</a:t>
            </a:r>
            <a:r>
              <a:rPr lang="en-US" sz="2000" dirty="0"/>
              <a:t> – Break</a:t>
            </a:r>
          </a:p>
          <a:p>
            <a:pPr marL="0" indent="0">
              <a:buNone/>
            </a:pPr>
            <a:r>
              <a:rPr lang="en-US" sz="2000" b="1" dirty="0"/>
              <a:t>15:30 – 17:00</a:t>
            </a:r>
            <a:r>
              <a:rPr lang="en-US" sz="2000" dirty="0"/>
              <a:t> –  Intro to Power BI (Part 2 of 2)</a:t>
            </a:r>
          </a:p>
        </p:txBody>
      </p:sp>
      <p:sp>
        <p:nvSpPr>
          <p:cNvPr id="4" name="Slide Number Placeholder 3">
            <a:extLst>
              <a:ext uri="{FF2B5EF4-FFF2-40B4-BE49-F238E27FC236}">
                <a16:creationId xmlns:a16="http://schemas.microsoft.com/office/drawing/2014/main" id="{789780CC-9FD2-CE58-FF00-B68A78124CDC}"/>
              </a:ext>
            </a:extLst>
          </p:cNvPr>
          <p:cNvSpPr>
            <a:spLocks noGrp="1"/>
          </p:cNvSpPr>
          <p:nvPr>
            <p:ph type="sldNum" sz="quarter" idx="12"/>
          </p:nvPr>
        </p:nvSpPr>
        <p:spPr/>
        <p:txBody>
          <a:bodyPr/>
          <a:lstStyle/>
          <a:p>
            <a:fld id="{82EE24B5-652C-4DB5-B7C3-B5BBEC1280B1}" type="slidenum">
              <a:rPr lang="nl-NL" smtClean="0"/>
              <a:pPr/>
              <a:t>3</a:t>
            </a:fld>
            <a:endParaRPr lang="nl-NL" dirty="0"/>
          </a:p>
        </p:txBody>
      </p:sp>
    </p:spTree>
    <p:extLst>
      <p:ext uri="{BB962C8B-B14F-4D97-AF65-F5344CB8AC3E}">
        <p14:creationId xmlns:p14="http://schemas.microsoft.com/office/powerpoint/2010/main" val="989864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5FFFA-7739-C2D8-341F-02386010C174}"/>
              </a:ext>
            </a:extLst>
          </p:cNvPr>
          <p:cNvSpPr>
            <a:spLocks noGrp="1"/>
          </p:cNvSpPr>
          <p:nvPr>
            <p:ph type="title"/>
          </p:nvPr>
        </p:nvSpPr>
        <p:spPr/>
        <p:txBody>
          <a:bodyPr/>
          <a:lstStyle/>
          <a:p>
            <a:r>
              <a:rPr lang="en-US" dirty="0"/>
              <a:t>Download and Install Power BI desktop</a:t>
            </a:r>
            <a:endParaRPr lang="en-NL" dirty="0"/>
          </a:p>
        </p:txBody>
      </p:sp>
      <p:sp>
        <p:nvSpPr>
          <p:cNvPr id="3" name="Content Placeholder 2">
            <a:extLst>
              <a:ext uri="{FF2B5EF4-FFF2-40B4-BE49-F238E27FC236}">
                <a16:creationId xmlns:a16="http://schemas.microsoft.com/office/drawing/2014/main" id="{E2E87254-16F3-EC11-BD20-D7BF5D5D6ED5}"/>
              </a:ext>
            </a:extLst>
          </p:cNvPr>
          <p:cNvSpPr>
            <a:spLocks noGrp="1"/>
          </p:cNvSpPr>
          <p:nvPr>
            <p:ph idx="1"/>
          </p:nvPr>
        </p:nvSpPr>
        <p:spPr/>
        <p:txBody>
          <a:bodyPr/>
          <a:lstStyle/>
          <a:p>
            <a:pPr marL="0" indent="0">
              <a:buNone/>
            </a:pPr>
            <a:r>
              <a:rPr lang="en-US" sz="2000" b="1" dirty="0"/>
              <a:t>Download Power BI desktop</a:t>
            </a:r>
          </a:p>
          <a:p>
            <a:pPr marL="400050" lvl="1" indent="0">
              <a:buNone/>
            </a:pPr>
            <a:r>
              <a:rPr lang="en-US" sz="2000" dirty="0">
                <a:solidFill>
                  <a:schemeClr val="bg2">
                    <a:lumMod val="50000"/>
                  </a:schemeClr>
                </a:solidFill>
                <a:hlinkClick r:id="rId3">
                  <a:extLst>
                    <a:ext uri="{A12FA001-AC4F-418D-AE19-62706E023703}">
                      <ahyp:hlinkClr xmlns:ahyp="http://schemas.microsoft.com/office/drawing/2018/hyperlinkcolor" val="tx"/>
                    </a:ext>
                  </a:extLst>
                </a:hlinkClick>
              </a:rPr>
              <a:t>https://aka.ms/pbidesktopstore</a:t>
            </a:r>
            <a:endParaRPr lang="en-US" sz="2000" dirty="0">
              <a:solidFill>
                <a:schemeClr val="bg2">
                  <a:lumMod val="50000"/>
                </a:schemeClr>
              </a:solidFill>
            </a:endParaRPr>
          </a:p>
          <a:p>
            <a:pPr marL="0" indent="0">
              <a:buNone/>
            </a:pPr>
            <a:endParaRPr lang="en-US" sz="2000" b="1" dirty="0"/>
          </a:p>
          <a:p>
            <a:pPr marL="0" indent="0">
              <a:buNone/>
            </a:pPr>
            <a:r>
              <a:rPr lang="en-US" sz="2000" b="1" dirty="0"/>
              <a:t>Sign in to Power BI service</a:t>
            </a:r>
          </a:p>
          <a:p>
            <a:pPr marL="400050" lvl="1" indent="0">
              <a:buNone/>
            </a:pPr>
            <a:r>
              <a:rPr lang="en-US" sz="2000" dirty="0"/>
              <a:t>Before you can sign in to Power BI, you'll need an account. To get a free trial, go to </a:t>
            </a:r>
            <a:r>
              <a:rPr lang="en-US" sz="2000" dirty="0">
                <a:solidFill>
                  <a:schemeClr val="bg2">
                    <a:lumMod val="50000"/>
                  </a:schemeClr>
                </a:solidFill>
                <a:hlinkClick r:id="rId4">
                  <a:extLst>
                    <a:ext uri="{A12FA001-AC4F-418D-AE19-62706E023703}">
                      <ahyp:hlinkClr xmlns:ahyp="http://schemas.microsoft.com/office/drawing/2018/hyperlinkcolor" val="tx"/>
                    </a:ext>
                  </a:extLst>
                </a:hlinkClick>
              </a:rPr>
              <a:t>app.powerbi.com</a:t>
            </a:r>
            <a:r>
              <a:rPr lang="en-US" sz="2000" dirty="0">
                <a:solidFill>
                  <a:schemeClr val="bg2">
                    <a:lumMod val="50000"/>
                  </a:schemeClr>
                </a:solidFill>
              </a:rPr>
              <a:t> </a:t>
            </a:r>
            <a:r>
              <a:rPr lang="en-US" sz="2000" dirty="0"/>
              <a:t>and sign up with your email address.</a:t>
            </a:r>
          </a:p>
          <a:p>
            <a:pPr marL="400050" lvl="1" indent="0">
              <a:buNone/>
            </a:pPr>
            <a:r>
              <a:rPr lang="en-US" sz="2000" dirty="0"/>
              <a:t>For detailed steps on setting up an account, see </a:t>
            </a:r>
            <a:r>
              <a:rPr lang="en-US" sz="2000" dirty="0">
                <a:solidFill>
                  <a:schemeClr val="bg2">
                    <a:lumMod val="50000"/>
                  </a:schemeClr>
                </a:solidFill>
                <a:hlinkClick r:id="rId5">
                  <a:extLst>
                    <a:ext uri="{A12FA001-AC4F-418D-AE19-62706E023703}">
                      <ahyp:hlinkClr xmlns:ahyp="http://schemas.microsoft.com/office/drawing/2018/hyperlinkcolor" val="tx"/>
                    </a:ext>
                  </a:extLst>
                </a:hlinkClick>
              </a:rPr>
              <a:t>Sign in to Power BI service</a:t>
            </a:r>
            <a:r>
              <a:rPr lang="en-US" sz="2000" dirty="0">
                <a:solidFill>
                  <a:schemeClr val="bg2">
                    <a:lumMod val="50000"/>
                  </a:schemeClr>
                </a:solidFill>
              </a:rPr>
              <a:t>.</a:t>
            </a:r>
          </a:p>
          <a:p>
            <a:pPr marL="0" indent="0">
              <a:buNone/>
            </a:pPr>
            <a:endParaRPr lang="en-US" sz="2000" b="1" dirty="0">
              <a:solidFill>
                <a:srgbClr val="C00000"/>
              </a:solidFill>
            </a:endParaRPr>
          </a:p>
          <a:p>
            <a:pPr marL="0" indent="0">
              <a:buNone/>
            </a:pPr>
            <a:r>
              <a:rPr lang="en-US" sz="2000" b="1" dirty="0">
                <a:solidFill>
                  <a:srgbClr val="C00000"/>
                </a:solidFill>
              </a:rPr>
              <a:t>IMPORTANT : If you use Mac refer to Power-BI-Manual in the repository to make possible using Power BI.</a:t>
            </a:r>
          </a:p>
          <a:p>
            <a:endParaRPr lang="en-NL" dirty="0"/>
          </a:p>
        </p:txBody>
      </p:sp>
      <p:sp>
        <p:nvSpPr>
          <p:cNvPr id="4" name="Slide Number Placeholder 3">
            <a:extLst>
              <a:ext uri="{FF2B5EF4-FFF2-40B4-BE49-F238E27FC236}">
                <a16:creationId xmlns:a16="http://schemas.microsoft.com/office/drawing/2014/main" id="{BE08CACF-2F87-A800-2E7D-2A369DDBE1A4}"/>
              </a:ext>
            </a:extLst>
          </p:cNvPr>
          <p:cNvSpPr>
            <a:spLocks noGrp="1"/>
          </p:cNvSpPr>
          <p:nvPr>
            <p:ph type="sldNum" sz="quarter" idx="12"/>
          </p:nvPr>
        </p:nvSpPr>
        <p:spPr/>
        <p:txBody>
          <a:bodyPr/>
          <a:lstStyle/>
          <a:p>
            <a:fld id="{82EE24B5-652C-4DB5-B7C3-B5BBEC1280B1}" type="slidenum">
              <a:rPr lang="nl-NL" smtClean="0"/>
              <a:pPr/>
              <a:t>4</a:t>
            </a:fld>
            <a:endParaRPr lang="nl-NL" dirty="0"/>
          </a:p>
        </p:txBody>
      </p:sp>
    </p:spTree>
    <p:extLst>
      <p:ext uri="{BB962C8B-B14F-4D97-AF65-F5344CB8AC3E}">
        <p14:creationId xmlns:p14="http://schemas.microsoft.com/office/powerpoint/2010/main" val="2292089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48C78-2FBB-6780-333E-89504F749832}"/>
              </a:ext>
            </a:extLst>
          </p:cNvPr>
          <p:cNvSpPr>
            <a:spLocks noGrp="1"/>
          </p:cNvSpPr>
          <p:nvPr>
            <p:ph type="title"/>
          </p:nvPr>
        </p:nvSpPr>
        <p:spPr/>
        <p:txBody>
          <a:bodyPr/>
          <a:lstStyle/>
          <a:p>
            <a:r>
              <a:rPr lang="en-US" dirty="0"/>
              <a:t>Power BI versions</a:t>
            </a:r>
            <a:endParaRPr lang="en-NL" dirty="0"/>
          </a:p>
        </p:txBody>
      </p:sp>
      <p:graphicFrame>
        <p:nvGraphicFramePr>
          <p:cNvPr id="5" name="Table 5">
            <a:extLst>
              <a:ext uri="{FF2B5EF4-FFF2-40B4-BE49-F238E27FC236}">
                <a16:creationId xmlns:a16="http://schemas.microsoft.com/office/drawing/2014/main" id="{7C0CB927-4E9D-FADA-B794-F22223681F65}"/>
              </a:ext>
            </a:extLst>
          </p:cNvPr>
          <p:cNvGraphicFramePr>
            <a:graphicFrameLocks noGrp="1"/>
          </p:cNvGraphicFramePr>
          <p:nvPr>
            <p:ph idx="1"/>
            <p:extLst>
              <p:ext uri="{D42A27DB-BD31-4B8C-83A1-F6EECF244321}">
                <p14:modId xmlns:p14="http://schemas.microsoft.com/office/powerpoint/2010/main" val="2454308792"/>
              </p:ext>
            </p:extLst>
          </p:nvPr>
        </p:nvGraphicFramePr>
        <p:xfrm>
          <a:off x="2222500" y="1427163"/>
          <a:ext cx="9472611" cy="2392680"/>
        </p:xfrm>
        <a:graphic>
          <a:graphicData uri="http://schemas.openxmlformats.org/drawingml/2006/table">
            <a:tbl>
              <a:tblPr firstRow="1" bandRow="1">
                <a:tableStyleId>{21E4AEA4-8DFA-4A89-87EB-49C32662AFE0}</a:tableStyleId>
              </a:tblPr>
              <a:tblGrid>
                <a:gridCol w="3157537">
                  <a:extLst>
                    <a:ext uri="{9D8B030D-6E8A-4147-A177-3AD203B41FA5}">
                      <a16:colId xmlns:a16="http://schemas.microsoft.com/office/drawing/2014/main" val="3102340108"/>
                    </a:ext>
                  </a:extLst>
                </a:gridCol>
                <a:gridCol w="3157537">
                  <a:extLst>
                    <a:ext uri="{9D8B030D-6E8A-4147-A177-3AD203B41FA5}">
                      <a16:colId xmlns:a16="http://schemas.microsoft.com/office/drawing/2014/main" val="1571102283"/>
                    </a:ext>
                  </a:extLst>
                </a:gridCol>
                <a:gridCol w="3157537">
                  <a:extLst>
                    <a:ext uri="{9D8B030D-6E8A-4147-A177-3AD203B41FA5}">
                      <a16:colId xmlns:a16="http://schemas.microsoft.com/office/drawing/2014/main" val="469228950"/>
                    </a:ext>
                  </a:extLst>
                </a:gridCol>
              </a:tblGrid>
              <a:tr h="370840">
                <a:tc>
                  <a:txBody>
                    <a:bodyPr/>
                    <a:lstStyle/>
                    <a:p>
                      <a:r>
                        <a:rPr lang="en-US" dirty="0"/>
                        <a:t>Power BI Desktop</a:t>
                      </a:r>
                      <a:endParaRPr lang="en-NL" dirty="0"/>
                    </a:p>
                  </a:txBody>
                  <a:tcPr/>
                </a:tc>
                <a:tc>
                  <a:txBody>
                    <a:bodyPr/>
                    <a:lstStyle/>
                    <a:p>
                      <a:r>
                        <a:rPr lang="en-US" dirty="0"/>
                        <a:t>Power Service</a:t>
                      </a:r>
                      <a:endParaRPr lang="en-NL" dirty="0"/>
                    </a:p>
                  </a:txBody>
                  <a:tcPr/>
                </a:tc>
                <a:tc>
                  <a:txBody>
                    <a:bodyPr/>
                    <a:lstStyle/>
                    <a:p>
                      <a:r>
                        <a:rPr lang="en-US" dirty="0"/>
                        <a:t>Power BI Pro</a:t>
                      </a:r>
                      <a:endParaRPr lang="en-NL" dirty="0"/>
                    </a:p>
                  </a:txBody>
                  <a:tcPr/>
                </a:tc>
                <a:extLst>
                  <a:ext uri="{0D108BD9-81ED-4DB2-BD59-A6C34878D82A}">
                    <a16:rowId xmlns:a16="http://schemas.microsoft.com/office/drawing/2014/main" val="1643589322"/>
                  </a:ext>
                </a:extLst>
              </a:tr>
              <a:tr h="370840">
                <a:tc>
                  <a:txBody>
                    <a:bodyPr/>
                    <a:lstStyle/>
                    <a:p>
                      <a:r>
                        <a:rPr lang="en-US" dirty="0"/>
                        <a:t>Desktop</a:t>
                      </a:r>
                      <a:endParaRPr lang="en-NL" dirty="0"/>
                    </a:p>
                  </a:txBody>
                  <a:tcPr/>
                </a:tc>
                <a:tc>
                  <a:txBody>
                    <a:bodyPr/>
                    <a:lstStyle/>
                    <a:p>
                      <a:r>
                        <a:rPr lang="en-US" dirty="0"/>
                        <a:t>Cloud</a:t>
                      </a:r>
                      <a:endParaRPr lang="en-NL" dirty="0"/>
                    </a:p>
                  </a:txBody>
                  <a:tcPr/>
                </a:tc>
                <a:tc>
                  <a:txBody>
                    <a:bodyPr/>
                    <a:lstStyle/>
                    <a:p>
                      <a:r>
                        <a:rPr lang="en-US" dirty="0"/>
                        <a:t>More options of sharing</a:t>
                      </a:r>
                      <a:endParaRPr lang="en-NL" dirty="0"/>
                    </a:p>
                  </a:txBody>
                  <a:tcPr/>
                </a:tc>
                <a:extLst>
                  <a:ext uri="{0D108BD9-81ED-4DB2-BD59-A6C34878D82A}">
                    <a16:rowId xmlns:a16="http://schemas.microsoft.com/office/drawing/2014/main" val="638564181"/>
                  </a:ext>
                </a:extLst>
              </a:tr>
              <a:tr h="370840">
                <a:tc>
                  <a:txBody>
                    <a:bodyPr/>
                    <a:lstStyle/>
                    <a:p>
                      <a:r>
                        <a:rPr lang="en-US" dirty="0"/>
                        <a:t>Data Analysis</a:t>
                      </a:r>
                      <a:endParaRPr lang="en-NL" dirty="0"/>
                    </a:p>
                  </a:txBody>
                  <a:tcPr/>
                </a:tc>
                <a:tc>
                  <a:txBody>
                    <a:bodyPr/>
                    <a:lstStyle/>
                    <a:p>
                      <a:r>
                        <a:rPr lang="en-US" dirty="0"/>
                        <a:t>Some report editing capabilities</a:t>
                      </a:r>
                      <a:endParaRPr lang="en-NL" dirty="0"/>
                    </a:p>
                  </a:txBody>
                  <a:tcPr/>
                </a:tc>
                <a:tc>
                  <a:txBody>
                    <a:bodyPr/>
                    <a:lstStyle/>
                    <a:p>
                      <a:r>
                        <a:rPr lang="en-US" dirty="0"/>
                        <a:t>Mobile App</a:t>
                      </a:r>
                      <a:endParaRPr lang="en-NL" dirty="0"/>
                    </a:p>
                  </a:txBody>
                  <a:tcPr/>
                </a:tc>
                <a:extLst>
                  <a:ext uri="{0D108BD9-81ED-4DB2-BD59-A6C34878D82A}">
                    <a16:rowId xmlns:a16="http://schemas.microsoft.com/office/drawing/2014/main" val="715975606"/>
                  </a:ext>
                </a:extLst>
              </a:tr>
              <a:tr h="370840">
                <a:tc>
                  <a:txBody>
                    <a:bodyPr/>
                    <a:lstStyle/>
                    <a:p>
                      <a:r>
                        <a:rPr lang="en-US" dirty="0"/>
                        <a:t>Create Report</a:t>
                      </a:r>
                      <a:endParaRPr lang="en-NL" dirty="0"/>
                    </a:p>
                  </a:txBody>
                  <a:tcPr/>
                </a:tc>
                <a:tc>
                  <a:txBody>
                    <a:bodyPr/>
                    <a:lstStyle/>
                    <a:p>
                      <a:r>
                        <a:rPr lang="en-US" dirty="0"/>
                        <a:t>Create dashboards</a:t>
                      </a:r>
                      <a:endParaRPr lang="en-NL" dirty="0"/>
                    </a:p>
                  </a:txBody>
                  <a:tcPr/>
                </a:tc>
                <a:tc>
                  <a:txBody>
                    <a:bodyPr/>
                    <a:lstStyle/>
                    <a:p>
                      <a:r>
                        <a:rPr lang="en-US" dirty="0"/>
                        <a:t>Collaborate with other Power BI users</a:t>
                      </a:r>
                      <a:endParaRPr lang="en-NL" dirty="0"/>
                    </a:p>
                  </a:txBody>
                  <a:tcPr/>
                </a:tc>
                <a:extLst>
                  <a:ext uri="{0D108BD9-81ED-4DB2-BD59-A6C34878D82A}">
                    <a16:rowId xmlns:a16="http://schemas.microsoft.com/office/drawing/2014/main" val="2015300332"/>
                  </a:ext>
                </a:extLst>
              </a:tr>
              <a:tr h="370840">
                <a:tc>
                  <a:txBody>
                    <a:bodyPr/>
                    <a:lstStyle/>
                    <a:p>
                      <a:r>
                        <a:rPr lang="en-US" dirty="0"/>
                        <a:t>Free</a:t>
                      </a:r>
                      <a:endParaRPr lang="en-NL" dirty="0"/>
                    </a:p>
                  </a:txBody>
                  <a:tcPr/>
                </a:tc>
                <a:tc>
                  <a:txBody>
                    <a:bodyPr/>
                    <a:lstStyle/>
                    <a:p>
                      <a:r>
                        <a:rPr lang="en-US" dirty="0"/>
                        <a:t>Share and distribute reports</a:t>
                      </a:r>
                      <a:endParaRPr lang="en-NL" dirty="0"/>
                    </a:p>
                  </a:txBody>
                  <a:tcPr/>
                </a:tc>
                <a:tc>
                  <a:txBody>
                    <a:bodyPr/>
                    <a:lstStyle/>
                    <a:p>
                      <a:endParaRPr lang="en-NL" dirty="0"/>
                    </a:p>
                  </a:txBody>
                  <a:tcPr/>
                </a:tc>
                <a:extLst>
                  <a:ext uri="{0D108BD9-81ED-4DB2-BD59-A6C34878D82A}">
                    <a16:rowId xmlns:a16="http://schemas.microsoft.com/office/drawing/2014/main" val="3018444308"/>
                  </a:ext>
                </a:extLst>
              </a:tr>
            </a:tbl>
          </a:graphicData>
        </a:graphic>
      </p:graphicFrame>
      <p:sp>
        <p:nvSpPr>
          <p:cNvPr id="4" name="Slide Number Placeholder 3">
            <a:extLst>
              <a:ext uri="{FF2B5EF4-FFF2-40B4-BE49-F238E27FC236}">
                <a16:creationId xmlns:a16="http://schemas.microsoft.com/office/drawing/2014/main" id="{166FDAAE-838A-5A36-9096-B58BC669C92B}"/>
              </a:ext>
            </a:extLst>
          </p:cNvPr>
          <p:cNvSpPr>
            <a:spLocks noGrp="1"/>
          </p:cNvSpPr>
          <p:nvPr>
            <p:ph type="sldNum" sz="quarter" idx="12"/>
          </p:nvPr>
        </p:nvSpPr>
        <p:spPr/>
        <p:txBody>
          <a:bodyPr/>
          <a:lstStyle/>
          <a:p>
            <a:fld id="{82EE24B5-652C-4DB5-B7C3-B5BBEC1280B1}" type="slidenum">
              <a:rPr lang="nl-NL" smtClean="0"/>
              <a:pPr/>
              <a:t>5</a:t>
            </a:fld>
            <a:endParaRPr lang="nl-NL" dirty="0"/>
          </a:p>
        </p:txBody>
      </p:sp>
      <p:sp>
        <p:nvSpPr>
          <p:cNvPr id="6" name="TextBox 5">
            <a:extLst>
              <a:ext uri="{FF2B5EF4-FFF2-40B4-BE49-F238E27FC236}">
                <a16:creationId xmlns:a16="http://schemas.microsoft.com/office/drawing/2014/main" id="{503B5BFA-8367-9018-DA76-DDF5BCAD2C80}"/>
              </a:ext>
            </a:extLst>
          </p:cNvPr>
          <p:cNvSpPr txBox="1"/>
          <p:nvPr/>
        </p:nvSpPr>
        <p:spPr>
          <a:xfrm>
            <a:off x="2221993" y="5023104"/>
            <a:ext cx="9472611" cy="923330"/>
          </a:xfrm>
          <a:prstGeom prst="rect">
            <a:avLst/>
          </a:prstGeom>
          <a:noFill/>
        </p:spPr>
        <p:txBody>
          <a:bodyPr wrap="square" rtlCol="0">
            <a:spAutoFit/>
          </a:bodyPr>
          <a:lstStyle/>
          <a:p>
            <a:r>
              <a:rPr lang="en-US" dirty="0"/>
              <a:t>We will use the free version: </a:t>
            </a:r>
          </a:p>
          <a:p>
            <a:r>
              <a:rPr lang="en-US" dirty="0">
                <a:hlinkClick r:id="rId2"/>
              </a:rPr>
              <a:t>https://www.microsoft.com/en-us/download/details.aspx?id=58494</a:t>
            </a:r>
            <a:r>
              <a:rPr lang="en-US" dirty="0"/>
              <a:t> </a:t>
            </a:r>
            <a:endParaRPr lang="en-NL" dirty="0"/>
          </a:p>
          <a:p>
            <a:endParaRPr lang="en-NL" dirty="0"/>
          </a:p>
        </p:txBody>
      </p:sp>
    </p:spTree>
    <p:extLst>
      <p:ext uri="{BB962C8B-B14F-4D97-AF65-F5344CB8AC3E}">
        <p14:creationId xmlns:p14="http://schemas.microsoft.com/office/powerpoint/2010/main" val="1323296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825E2-14F1-9310-A3AC-4D2402E32216}"/>
              </a:ext>
            </a:extLst>
          </p:cNvPr>
          <p:cNvSpPr>
            <a:spLocks noGrp="1"/>
          </p:cNvSpPr>
          <p:nvPr>
            <p:ph type="title"/>
          </p:nvPr>
        </p:nvSpPr>
        <p:spPr/>
        <p:txBody>
          <a:bodyPr/>
          <a:lstStyle/>
          <a:p>
            <a:r>
              <a:rPr lang="en-US" dirty="0"/>
              <a:t>Power BI Interface</a:t>
            </a:r>
            <a:endParaRPr lang="en-NL" dirty="0"/>
          </a:p>
        </p:txBody>
      </p:sp>
      <p:sp>
        <p:nvSpPr>
          <p:cNvPr id="4" name="Slide Number Placeholder 3">
            <a:extLst>
              <a:ext uri="{FF2B5EF4-FFF2-40B4-BE49-F238E27FC236}">
                <a16:creationId xmlns:a16="http://schemas.microsoft.com/office/drawing/2014/main" id="{A063C854-DCB3-7383-A6D1-1D50A3CFC452}"/>
              </a:ext>
            </a:extLst>
          </p:cNvPr>
          <p:cNvSpPr>
            <a:spLocks noGrp="1"/>
          </p:cNvSpPr>
          <p:nvPr>
            <p:ph type="sldNum" sz="quarter" idx="12"/>
          </p:nvPr>
        </p:nvSpPr>
        <p:spPr/>
        <p:txBody>
          <a:bodyPr/>
          <a:lstStyle/>
          <a:p>
            <a:fld id="{82EE24B5-652C-4DB5-B7C3-B5BBEC1280B1}" type="slidenum">
              <a:rPr lang="nl-NL" smtClean="0"/>
              <a:pPr/>
              <a:t>6</a:t>
            </a:fld>
            <a:endParaRPr lang="nl-NL" dirty="0"/>
          </a:p>
        </p:txBody>
      </p:sp>
      <p:pic>
        <p:nvPicPr>
          <p:cNvPr id="5" name="Content Placeholder 4">
            <a:extLst>
              <a:ext uri="{FF2B5EF4-FFF2-40B4-BE49-F238E27FC236}">
                <a16:creationId xmlns:a16="http://schemas.microsoft.com/office/drawing/2014/main" id="{162CDED4-F1C6-3222-D536-E661DACC88B5}"/>
              </a:ext>
            </a:extLst>
          </p:cNvPr>
          <p:cNvPicPr>
            <a:picLocks noGrp="1" noChangeAspect="1"/>
          </p:cNvPicPr>
          <p:nvPr>
            <p:ph idx="1"/>
          </p:nvPr>
        </p:nvPicPr>
        <p:blipFill>
          <a:blip r:embed="rId2"/>
          <a:stretch>
            <a:fillRect/>
          </a:stretch>
        </p:blipFill>
        <p:spPr>
          <a:xfrm>
            <a:off x="2592695" y="1427163"/>
            <a:ext cx="8732223" cy="4749800"/>
          </a:xfrm>
          <a:prstGeom prst="rect">
            <a:avLst/>
          </a:prstGeom>
        </p:spPr>
      </p:pic>
    </p:spTree>
    <p:extLst>
      <p:ext uri="{BB962C8B-B14F-4D97-AF65-F5344CB8AC3E}">
        <p14:creationId xmlns:p14="http://schemas.microsoft.com/office/powerpoint/2010/main" val="198085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78DF7-9E16-6908-6730-B4DB0A2AF953}"/>
              </a:ext>
            </a:extLst>
          </p:cNvPr>
          <p:cNvSpPr>
            <a:spLocks noGrp="1"/>
          </p:cNvSpPr>
          <p:nvPr>
            <p:ph type="title"/>
          </p:nvPr>
        </p:nvSpPr>
        <p:spPr/>
        <p:txBody>
          <a:bodyPr/>
          <a:lstStyle/>
          <a:p>
            <a:r>
              <a:rPr lang="en-US" dirty="0"/>
              <a:t>Power BI Interfaces (Views)</a:t>
            </a:r>
            <a:endParaRPr lang="en-NL" dirty="0"/>
          </a:p>
        </p:txBody>
      </p:sp>
      <p:sp>
        <p:nvSpPr>
          <p:cNvPr id="4" name="Slide Number Placeholder 3">
            <a:extLst>
              <a:ext uri="{FF2B5EF4-FFF2-40B4-BE49-F238E27FC236}">
                <a16:creationId xmlns:a16="http://schemas.microsoft.com/office/drawing/2014/main" id="{AFD2BF1D-3F5E-68E4-F3FC-49ED716AB6D0}"/>
              </a:ext>
            </a:extLst>
          </p:cNvPr>
          <p:cNvSpPr>
            <a:spLocks noGrp="1"/>
          </p:cNvSpPr>
          <p:nvPr>
            <p:ph type="sldNum" sz="quarter" idx="12"/>
          </p:nvPr>
        </p:nvSpPr>
        <p:spPr/>
        <p:txBody>
          <a:bodyPr/>
          <a:lstStyle/>
          <a:p>
            <a:fld id="{82EE24B5-652C-4DB5-B7C3-B5BBEC1280B1}" type="slidenum">
              <a:rPr lang="nl-NL" smtClean="0"/>
              <a:pPr/>
              <a:t>7</a:t>
            </a:fld>
            <a:endParaRPr lang="nl-NL" dirty="0"/>
          </a:p>
        </p:txBody>
      </p:sp>
      <p:pic>
        <p:nvPicPr>
          <p:cNvPr id="10" name="Content Placeholder 9">
            <a:extLst>
              <a:ext uri="{FF2B5EF4-FFF2-40B4-BE49-F238E27FC236}">
                <a16:creationId xmlns:a16="http://schemas.microsoft.com/office/drawing/2014/main" id="{845B3567-EC50-BBDD-FA29-4F4FCC6C163F}"/>
              </a:ext>
            </a:extLst>
          </p:cNvPr>
          <p:cNvPicPr>
            <a:picLocks noGrp="1" noChangeAspect="1"/>
          </p:cNvPicPr>
          <p:nvPr>
            <p:ph idx="1"/>
          </p:nvPr>
        </p:nvPicPr>
        <p:blipFill>
          <a:blip r:embed="rId2"/>
          <a:stretch>
            <a:fillRect/>
          </a:stretch>
        </p:blipFill>
        <p:spPr>
          <a:xfrm>
            <a:off x="3671645" y="1450847"/>
            <a:ext cx="8248099" cy="4262819"/>
          </a:xfrm>
          <a:prstGeom prst="rect">
            <a:avLst/>
          </a:prstGeom>
        </p:spPr>
      </p:pic>
      <p:pic>
        <p:nvPicPr>
          <p:cNvPr id="11" name="Picture 10">
            <a:extLst>
              <a:ext uri="{FF2B5EF4-FFF2-40B4-BE49-F238E27FC236}">
                <a16:creationId xmlns:a16="http://schemas.microsoft.com/office/drawing/2014/main" id="{24F77449-192A-4B26-F06E-62C31C4CA189}"/>
              </a:ext>
            </a:extLst>
          </p:cNvPr>
          <p:cNvPicPr>
            <a:picLocks noChangeAspect="1"/>
          </p:cNvPicPr>
          <p:nvPr/>
        </p:nvPicPr>
        <p:blipFill rotWithShape="1">
          <a:blip r:embed="rId3"/>
          <a:srcRect r="34681"/>
          <a:stretch/>
        </p:blipFill>
        <p:spPr>
          <a:xfrm>
            <a:off x="2917442" y="1836708"/>
            <a:ext cx="599022" cy="1936043"/>
          </a:xfrm>
          <a:prstGeom prst="rect">
            <a:avLst/>
          </a:prstGeom>
        </p:spPr>
      </p:pic>
      <p:sp>
        <p:nvSpPr>
          <p:cNvPr id="12" name="Speech Bubble: Rectangle 11">
            <a:extLst>
              <a:ext uri="{FF2B5EF4-FFF2-40B4-BE49-F238E27FC236}">
                <a16:creationId xmlns:a16="http://schemas.microsoft.com/office/drawing/2014/main" id="{9ECD25CE-CF3F-290C-A47A-702DD348311F}"/>
              </a:ext>
            </a:extLst>
          </p:cNvPr>
          <p:cNvSpPr/>
          <p:nvPr/>
        </p:nvSpPr>
        <p:spPr>
          <a:xfrm>
            <a:off x="1399430" y="1907385"/>
            <a:ext cx="1279473" cy="655983"/>
          </a:xfrm>
          <a:prstGeom prst="wedgeRectCallout">
            <a:avLst>
              <a:gd name="adj1" fmla="val 79781"/>
              <a:gd name="adj2" fmla="val -1874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Report View</a:t>
            </a:r>
            <a:endParaRPr lang="en-NL" dirty="0"/>
          </a:p>
        </p:txBody>
      </p:sp>
      <p:sp>
        <p:nvSpPr>
          <p:cNvPr id="13" name="Speech Bubble: Rectangle 12">
            <a:extLst>
              <a:ext uri="{FF2B5EF4-FFF2-40B4-BE49-F238E27FC236}">
                <a16:creationId xmlns:a16="http://schemas.microsoft.com/office/drawing/2014/main" id="{12D63DFB-FB24-11FB-9689-B339C9091233}"/>
              </a:ext>
            </a:extLst>
          </p:cNvPr>
          <p:cNvSpPr/>
          <p:nvPr/>
        </p:nvSpPr>
        <p:spPr>
          <a:xfrm>
            <a:off x="1399430" y="2742273"/>
            <a:ext cx="1279473" cy="591563"/>
          </a:xfrm>
          <a:prstGeom prst="wedgeRectCallout">
            <a:avLst>
              <a:gd name="adj1" fmla="val 83260"/>
              <a:gd name="adj2" fmla="val -36755"/>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Data View</a:t>
            </a:r>
            <a:endParaRPr lang="en-NL" dirty="0"/>
          </a:p>
        </p:txBody>
      </p:sp>
      <p:sp>
        <p:nvSpPr>
          <p:cNvPr id="14" name="Speech Bubble: Rectangle 13">
            <a:extLst>
              <a:ext uri="{FF2B5EF4-FFF2-40B4-BE49-F238E27FC236}">
                <a16:creationId xmlns:a16="http://schemas.microsoft.com/office/drawing/2014/main" id="{59FD7B92-7794-618C-5508-9A394379B523}"/>
              </a:ext>
            </a:extLst>
          </p:cNvPr>
          <p:cNvSpPr/>
          <p:nvPr/>
        </p:nvSpPr>
        <p:spPr>
          <a:xfrm>
            <a:off x="1447788" y="3633335"/>
            <a:ext cx="1182756" cy="592688"/>
          </a:xfrm>
          <a:prstGeom prst="wedgeRectCallout">
            <a:avLst>
              <a:gd name="adj1" fmla="val 95133"/>
              <a:gd name="adj2" fmla="val -81254"/>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Model View</a:t>
            </a:r>
            <a:endParaRPr lang="en-NL" dirty="0"/>
          </a:p>
        </p:txBody>
      </p:sp>
    </p:spTree>
    <p:extLst>
      <p:ext uri="{BB962C8B-B14F-4D97-AF65-F5344CB8AC3E}">
        <p14:creationId xmlns:p14="http://schemas.microsoft.com/office/powerpoint/2010/main" val="2803051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5456D-8BC4-084F-C6D5-D6C8B725A16C}"/>
              </a:ext>
            </a:extLst>
          </p:cNvPr>
          <p:cNvSpPr>
            <a:spLocks noGrp="1"/>
          </p:cNvSpPr>
          <p:nvPr>
            <p:ph type="title"/>
          </p:nvPr>
        </p:nvSpPr>
        <p:spPr/>
        <p:txBody>
          <a:bodyPr/>
          <a:lstStyle/>
          <a:p>
            <a:r>
              <a:rPr lang="en-US" dirty="0"/>
              <a:t>Dataset</a:t>
            </a:r>
            <a:endParaRPr lang="en-NL" dirty="0"/>
          </a:p>
        </p:txBody>
      </p:sp>
      <p:sp>
        <p:nvSpPr>
          <p:cNvPr id="3" name="Content Placeholder 2">
            <a:extLst>
              <a:ext uri="{FF2B5EF4-FFF2-40B4-BE49-F238E27FC236}">
                <a16:creationId xmlns:a16="http://schemas.microsoft.com/office/drawing/2014/main" id="{ED47661F-63A0-22FD-03BD-C24484E0AE3C}"/>
              </a:ext>
            </a:extLst>
          </p:cNvPr>
          <p:cNvSpPr>
            <a:spLocks noGrp="1"/>
          </p:cNvSpPr>
          <p:nvPr>
            <p:ph idx="1"/>
          </p:nvPr>
        </p:nvSpPr>
        <p:spPr/>
        <p:txBody>
          <a:bodyPr/>
          <a:lstStyle/>
          <a:p>
            <a:r>
              <a:rPr lang="pt-BR" sz="2000" dirty="0" err="1">
                <a:solidFill>
                  <a:schemeClr val="tx1"/>
                </a:solidFill>
                <a:hlinkClick r:id="rId2">
                  <a:extLst>
                    <a:ext uri="{A12FA001-AC4F-418D-AE19-62706E023703}">
                      <ahyp:hlinkClr xmlns:ahyp="http://schemas.microsoft.com/office/drawing/2018/hyperlinkcolor" val="tx"/>
                    </a:ext>
                  </a:extLst>
                </a:hlinkClick>
              </a:rPr>
              <a:t>AdventureWorks</a:t>
            </a:r>
            <a:r>
              <a:rPr lang="pt-BR" sz="2000" dirty="0">
                <a:solidFill>
                  <a:schemeClr val="tx1"/>
                </a:solidFill>
              </a:rPr>
              <a:t> </a:t>
            </a:r>
            <a:r>
              <a:rPr lang="pt-BR" sz="2000" dirty="0"/>
              <a:t>DW Scripts Zip</a:t>
            </a:r>
          </a:p>
          <a:p>
            <a:r>
              <a:rPr lang="pt-BR" sz="2000" dirty="0" err="1"/>
              <a:t>We</a:t>
            </a:r>
            <a:r>
              <a:rPr lang="pt-BR" sz="2000" dirty="0"/>
              <a:t> </a:t>
            </a:r>
            <a:r>
              <a:rPr lang="pt-BR" sz="2000" dirty="0" err="1"/>
              <a:t>will</a:t>
            </a:r>
            <a:r>
              <a:rPr lang="pt-BR" sz="2000" dirty="0"/>
              <a:t> use a </a:t>
            </a:r>
            <a:r>
              <a:rPr lang="pt-BR" sz="2000" dirty="0" err="1"/>
              <a:t>subset</a:t>
            </a:r>
            <a:r>
              <a:rPr lang="pt-BR" sz="2000" dirty="0"/>
              <a:t>:</a:t>
            </a:r>
          </a:p>
          <a:p>
            <a:pPr lvl="1"/>
            <a:r>
              <a:rPr lang="pt-BR" sz="2000" dirty="0" err="1"/>
              <a:t>FactInternSale</a:t>
            </a:r>
            <a:r>
              <a:rPr lang="pt-BR" sz="2000" dirty="0"/>
              <a:t> </a:t>
            </a:r>
            <a:endParaRPr lang="pt-BR" sz="2000" dirty="0">
              <a:solidFill>
                <a:srgbClr val="FFFF00"/>
              </a:solidFill>
            </a:endParaRPr>
          </a:p>
          <a:p>
            <a:pPr lvl="1"/>
            <a:r>
              <a:rPr lang="pt-BR" sz="2000" dirty="0" err="1"/>
              <a:t>DimCustomer</a:t>
            </a:r>
            <a:r>
              <a:rPr lang="pt-BR" sz="2000" dirty="0"/>
              <a:t> </a:t>
            </a:r>
            <a:endParaRPr lang="pt-BR" sz="2000" dirty="0">
              <a:solidFill>
                <a:srgbClr val="FFFF00"/>
              </a:solidFill>
            </a:endParaRPr>
          </a:p>
          <a:p>
            <a:pPr lvl="1"/>
            <a:r>
              <a:rPr lang="pt-BR" sz="2000" dirty="0" err="1"/>
              <a:t>DimDate</a:t>
            </a:r>
            <a:r>
              <a:rPr lang="pt-BR" sz="2000" dirty="0"/>
              <a:t> </a:t>
            </a:r>
            <a:endParaRPr lang="pt-BR" sz="2000" dirty="0">
              <a:solidFill>
                <a:srgbClr val="FFFF00"/>
              </a:solidFill>
            </a:endParaRPr>
          </a:p>
          <a:p>
            <a:pPr lvl="1"/>
            <a:r>
              <a:rPr lang="pt-BR" sz="2000" dirty="0" err="1"/>
              <a:t>DimProduct</a:t>
            </a:r>
            <a:endParaRPr lang="pt-BR" sz="2000" dirty="0"/>
          </a:p>
          <a:p>
            <a:pPr lvl="1"/>
            <a:r>
              <a:rPr lang="pt-BR" sz="2000" dirty="0" err="1"/>
              <a:t>DimProductCategory</a:t>
            </a:r>
            <a:endParaRPr lang="pt-BR" sz="2000" dirty="0"/>
          </a:p>
          <a:p>
            <a:pPr lvl="1"/>
            <a:r>
              <a:rPr lang="pt-BR" sz="2000" dirty="0" err="1"/>
              <a:t>DimProductSubCategory</a:t>
            </a:r>
            <a:endParaRPr lang="pt-BR" sz="2000" dirty="0"/>
          </a:p>
          <a:p>
            <a:pPr lvl="1"/>
            <a:r>
              <a:rPr lang="pt-BR" sz="2000" dirty="0" err="1"/>
              <a:t>DimSalesTerritory</a:t>
            </a:r>
            <a:endParaRPr lang="pt-BR" sz="2000" dirty="0"/>
          </a:p>
          <a:p>
            <a:pPr marL="0" indent="0">
              <a:buNone/>
            </a:pPr>
            <a:endParaRPr lang="en-NL" dirty="0"/>
          </a:p>
        </p:txBody>
      </p:sp>
      <p:sp>
        <p:nvSpPr>
          <p:cNvPr id="4" name="Slide Number Placeholder 3">
            <a:extLst>
              <a:ext uri="{FF2B5EF4-FFF2-40B4-BE49-F238E27FC236}">
                <a16:creationId xmlns:a16="http://schemas.microsoft.com/office/drawing/2014/main" id="{64EC876E-CBBD-750C-A3BF-6E276A9FD3EC}"/>
              </a:ext>
            </a:extLst>
          </p:cNvPr>
          <p:cNvSpPr>
            <a:spLocks noGrp="1"/>
          </p:cNvSpPr>
          <p:nvPr>
            <p:ph type="sldNum" sz="quarter" idx="12"/>
          </p:nvPr>
        </p:nvSpPr>
        <p:spPr/>
        <p:txBody>
          <a:bodyPr/>
          <a:lstStyle/>
          <a:p>
            <a:fld id="{82EE24B5-652C-4DB5-B7C3-B5BBEC1280B1}" type="slidenum">
              <a:rPr lang="nl-NL" smtClean="0"/>
              <a:pPr/>
              <a:t>8</a:t>
            </a:fld>
            <a:endParaRPr lang="nl-NL" dirty="0"/>
          </a:p>
        </p:txBody>
      </p:sp>
    </p:spTree>
    <p:extLst>
      <p:ext uri="{BB962C8B-B14F-4D97-AF65-F5344CB8AC3E}">
        <p14:creationId xmlns:p14="http://schemas.microsoft.com/office/powerpoint/2010/main" val="1274846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8789D-133F-BB7A-D54D-0F7465969E00}"/>
              </a:ext>
            </a:extLst>
          </p:cNvPr>
          <p:cNvSpPr>
            <a:spLocks noGrp="1"/>
          </p:cNvSpPr>
          <p:nvPr>
            <p:ph type="title"/>
          </p:nvPr>
        </p:nvSpPr>
        <p:spPr/>
        <p:txBody>
          <a:bodyPr/>
          <a:lstStyle/>
          <a:p>
            <a:r>
              <a:rPr lang="en-US" dirty="0"/>
              <a:t>Loading Data</a:t>
            </a:r>
            <a:endParaRPr lang="en-NL" dirty="0"/>
          </a:p>
        </p:txBody>
      </p:sp>
      <p:sp>
        <p:nvSpPr>
          <p:cNvPr id="4" name="Slide Number Placeholder 3">
            <a:extLst>
              <a:ext uri="{FF2B5EF4-FFF2-40B4-BE49-F238E27FC236}">
                <a16:creationId xmlns:a16="http://schemas.microsoft.com/office/drawing/2014/main" id="{E04B21AC-6FEA-D302-DAEF-73939DBEB69F}"/>
              </a:ext>
            </a:extLst>
          </p:cNvPr>
          <p:cNvSpPr>
            <a:spLocks noGrp="1"/>
          </p:cNvSpPr>
          <p:nvPr>
            <p:ph type="sldNum" sz="quarter" idx="12"/>
          </p:nvPr>
        </p:nvSpPr>
        <p:spPr/>
        <p:txBody>
          <a:bodyPr/>
          <a:lstStyle/>
          <a:p>
            <a:fld id="{82EE24B5-652C-4DB5-B7C3-B5BBEC1280B1}" type="slidenum">
              <a:rPr lang="nl-NL" smtClean="0"/>
              <a:pPr/>
              <a:t>9</a:t>
            </a:fld>
            <a:endParaRPr lang="nl-NL" dirty="0"/>
          </a:p>
        </p:txBody>
      </p:sp>
      <p:pic>
        <p:nvPicPr>
          <p:cNvPr id="5" name="Content Placeholder 4">
            <a:extLst>
              <a:ext uri="{FF2B5EF4-FFF2-40B4-BE49-F238E27FC236}">
                <a16:creationId xmlns:a16="http://schemas.microsoft.com/office/drawing/2014/main" id="{60301907-4B4B-D5AD-855E-18A6EF54D283}"/>
              </a:ext>
            </a:extLst>
          </p:cNvPr>
          <p:cNvPicPr>
            <a:picLocks noGrp="1" noChangeAspect="1"/>
          </p:cNvPicPr>
          <p:nvPr>
            <p:ph idx="1"/>
          </p:nvPr>
        </p:nvPicPr>
        <p:blipFill>
          <a:blip r:embed="rId3"/>
          <a:stretch>
            <a:fillRect/>
          </a:stretch>
        </p:blipFill>
        <p:spPr>
          <a:xfrm>
            <a:off x="2221992" y="1526235"/>
            <a:ext cx="9472613" cy="2698471"/>
          </a:xfrm>
          <a:prstGeom prst="rect">
            <a:avLst/>
          </a:prstGeom>
        </p:spPr>
      </p:pic>
      <p:pic>
        <p:nvPicPr>
          <p:cNvPr id="6" name="Picture 5">
            <a:extLst>
              <a:ext uri="{FF2B5EF4-FFF2-40B4-BE49-F238E27FC236}">
                <a16:creationId xmlns:a16="http://schemas.microsoft.com/office/drawing/2014/main" id="{17BF4056-C17A-77AC-BA85-7B75AE61DB72}"/>
              </a:ext>
            </a:extLst>
          </p:cNvPr>
          <p:cNvPicPr>
            <a:picLocks noChangeAspect="1"/>
          </p:cNvPicPr>
          <p:nvPr/>
        </p:nvPicPr>
        <p:blipFill>
          <a:blip r:embed="rId4"/>
          <a:stretch>
            <a:fillRect/>
          </a:stretch>
        </p:blipFill>
        <p:spPr>
          <a:xfrm>
            <a:off x="2771185" y="4383691"/>
            <a:ext cx="4808637" cy="2179509"/>
          </a:xfrm>
          <a:prstGeom prst="rect">
            <a:avLst/>
          </a:prstGeom>
        </p:spPr>
      </p:pic>
    </p:spTree>
    <p:extLst>
      <p:ext uri="{BB962C8B-B14F-4D97-AF65-F5344CB8AC3E}">
        <p14:creationId xmlns:p14="http://schemas.microsoft.com/office/powerpoint/2010/main" val="3458444477"/>
      </p:ext>
    </p:extLst>
  </p:cSld>
  <p:clrMapOvr>
    <a:masterClrMapping/>
  </p:clrMapOvr>
</p:sld>
</file>

<file path=ppt/theme/theme1.xml><?xml version="1.0" encoding="utf-8"?>
<a:theme xmlns:a="http://schemas.openxmlformats.org/drawingml/2006/main" name="JADS MKB Datalab">
  <a:themeElements>
    <a:clrScheme name="Aangepast 3">
      <a:dk1>
        <a:sysClr val="windowText" lastClr="000000"/>
      </a:dk1>
      <a:lt1>
        <a:srgbClr val="FFFFFF"/>
      </a:lt1>
      <a:dk2>
        <a:srgbClr val="162F33"/>
      </a:dk2>
      <a:lt2>
        <a:srgbClr val="FFFFFF"/>
      </a:lt2>
      <a:accent1>
        <a:srgbClr val="FFFFFF"/>
      </a:accent1>
      <a:accent2>
        <a:srgbClr val="70C3BB"/>
      </a:accent2>
      <a:accent3>
        <a:srgbClr val="357F78"/>
      </a:accent3>
      <a:accent4>
        <a:srgbClr val="CAE8E5"/>
      </a:accent4>
      <a:accent5>
        <a:srgbClr val="BFBFBF"/>
      </a:accent5>
      <a:accent6>
        <a:srgbClr val="3E948C"/>
      </a:accent6>
      <a:hlink>
        <a:srgbClr val="2370CD"/>
      </a:hlink>
      <a:folHlink>
        <a:srgbClr val="877589"/>
      </a:folHlink>
    </a:clrScheme>
    <a:fontScheme name="Custom 24">
      <a:majorFont>
        <a:latin typeface="Gill Sans MT"/>
        <a:ea typeface=""/>
        <a:cs typeface=""/>
      </a:majorFont>
      <a:minorFont>
        <a:latin typeface="Arial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alpha val="69999"/>
          </a:schemeClr>
        </a:solidFill>
      </a:spPr>
      <a:bodyPr wrap="square" lIns="0" tIns="0" rIns="0" bIns="0" rtlCol="0"/>
      <a:lstStyle>
        <a:defPPr algn="l" rtl="0">
          <a:defRPr dirty="0"/>
        </a:defPPr>
      </a:lstStyle>
    </a:spDef>
  </a:objectDefaults>
  <a:extraClrSchemeLst/>
  <a:extLst>
    <a:ext uri="{05A4C25C-085E-4340-85A3-A5531E510DB2}">
      <thm15:themeFamily xmlns:thm15="http://schemas.microsoft.com/office/thememl/2012/main" name="Office_35087133_TF45022061" id="{6C1268E6-5C9D-4096-97B3-91528FE88C90}" vid="{2AB9F6A1-DEEE-4A9B-8990-0B4E4A105D82}"/>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A426FE2C-7640-4BF0-9D68-FDFD4151FD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2DDA16B-F3AC-4A5B-9F5F-6F5A8F47A9E6}">
  <ds:schemaRefs>
    <ds:schemaRef ds:uri="http://schemas.microsoft.com/sharepoint/v3/contenttype/forms"/>
  </ds:schemaRefs>
</ds:datastoreItem>
</file>

<file path=customXml/itemProps3.xml><?xml version="1.0" encoding="utf-8"?>
<ds:datastoreItem xmlns:ds="http://schemas.openxmlformats.org/officeDocument/2006/customXml" ds:itemID="{3C118CE8-9293-4220-BA3B-5D353B13ABC9}">
  <ds:schemaRefs>
    <ds:schemaRef ds:uri="http://purl.org/dc/terms/"/>
    <ds:schemaRef ds:uri="http://schemas.microsoft.com/office/2006/documentManagement/types"/>
    <ds:schemaRef ds:uri="16c05727-aa75-4e4a-9b5f-8a80a1165891"/>
    <ds:schemaRef ds:uri="http://purl.org/dc/dcmityp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71af3243-3dd4-4a8d-8c0d-dd76da1f02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1457</Words>
  <Application>Microsoft Office PowerPoint</Application>
  <PresentationFormat>Widescreen</PresentationFormat>
  <Paragraphs>219</Paragraphs>
  <Slides>28</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Arial </vt:lpstr>
      <vt:lpstr>Calibri</vt:lpstr>
      <vt:lpstr>Gill Sans MT</vt:lpstr>
      <vt:lpstr>Segoe UI</vt:lpstr>
      <vt:lpstr>Wingdings</vt:lpstr>
      <vt:lpstr>JADS MKB Datalab</vt:lpstr>
      <vt:lpstr>JADS MKBdatalab MasterSClass</vt:lpstr>
      <vt:lpstr>Overview</vt:lpstr>
      <vt:lpstr>Time schema</vt:lpstr>
      <vt:lpstr>Download and Install Power BI desktop</vt:lpstr>
      <vt:lpstr>Power BI versions</vt:lpstr>
      <vt:lpstr>Power BI Interface</vt:lpstr>
      <vt:lpstr>Power BI Interfaces (Views)</vt:lpstr>
      <vt:lpstr>Dataset</vt:lpstr>
      <vt:lpstr>Loading Data</vt:lpstr>
      <vt:lpstr>STAR schema</vt:lpstr>
      <vt:lpstr>Our dataset (Complete Model view)</vt:lpstr>
      <vt:lpstr>Relational Databases</vt:lpstr>
      <vt:lpstr>Foreign and Primary Key</vt:lpstr>
      <vt:lpstr>Example Foreign and Primary Key</vt:lpstr>
      <vt:lpstr>Warm Up </vt:lpstr>
      <vt:lpstr>Transforming Data</vt:lpstr>
      <vt:lpstr>Let’s apply some data transformation</vt:lpstr>
      <vt:lpstr>Building Visualizations</vt:lpstr>
      <vt:lpstr>Report Tips</vt:lpstr>
      <vt:lpstr>Visualizations Tips</vt:lpstr>
      <vt:lpstr>Time for hands-on!</vt:lpstr>
      <vt:lpstr>DAX</vt:lpstr>
      <vt:lpstr>DAX</vt:lpstr>
      <vt:lpstr>DAX’s date and time intelligence functions</vt:lpstr>
      <vt:lpstr>Some more hands-on…</vt:lpstr>
      <vt:lpstr>Some more links…</vt:lpstr>
      <vt:lpstr>Questions? Comments?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2020-06-22T12:55:07Z</dcterms:created>
  <dcterms:modified xsi:type="dcterms:W3CDTF">2023-02-28T16:00:51Z</dcterms:modified>
</cp:coreProperties>
</file>